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4"/>
  </p:notesMasterIdLst>
  <p:handoutMasterIdLst>
    <p:handoutMasterId r:id="rId45"/>
  </p:handoutMasterIdLst>
  <p:sldIdLst>
    <p:sldId id="256" r:id="rId2"/>
    <p:sldId id="352" r:id="rId3"/>
    <p:sldId id="271" r:id="rId4"/>
    <p:sldId id="294" r:id="rId5"/>
    <p:sldId id="311" r:id="rId6"/>
    <p:sldId id="312" r:id="rId7"/>
    <p:sldId id="348" r:id="rId8"/>
    <p:sldId id="341" r:id="rId9"/>
    <p:sldId id="329" r:id="rId10"/>
    <p:sldId id="314" r:id="rId11"/>
    <p:sldId id="293" r:id="rId12"/>
    <p:sldId id="330" r:id="rId13"/>
    <p:sldId id="316" r:id="rId14"/>
    <p:sldId id="295" r:id="rId15"/>
    <p:sldId id="350" r:id="rId16"/>
    <p:sldId id="317" r:id="rId17"/>
    <p:sldId id="297" r:id="rId18"/>
    <p:sldId id="351" r:id="rId19"/>
    <p:sldId id="331" r:id="rId20"/>
    <p:sldId id="332" r:id="rId21"/>
    <p:sldId id="309" r:id="rId22"/>
    <p:sldId id="333" r:id="rId23"/>
    <p:sldId id="349" r:id="rId24"/>
    <p:sldId id="334" r:id="rId25"/>
    <p:sldId id="322" r:id="rId26"/>
    <p:sldId id="301" r:id="rId27"/>
    <p:sldId id="302" r:id="rId28"/>
    <p:sldId id="342" r:id="rId29"/>
    <p:sldId id="335" r:id="rId30"/>
    <p:sldId id="343" r:id="rId31"/>
    <p:sldId id="336" r:id="rId32"/>
    <p:sldId id="304" r:id="rId33"/>
    <p:sldId id="337" r:id="rId34"/>
    <p:sldId id="344" r:id="rId35"/>
    <p:sldId id="338" r:id="rId36"/>
    <p:sldId id="339" r:id="rId37"/>
    <p:sldId id="307" r:id="rId38"/>
    <p:sldId id="300" r:id="rId39"/>
    <p:sldId id="353" r:id="rId40"/>
    <p:sldId id="354" r:id="rId41"/>
    <p:sldId id="345" r:id="rId42"/>
    <p:sldId id="346" r:id="rId43"/>
  </p:sldIdLst>
  <p:sldSz cx="12192000" cy="6858000"/>
  <p:notesSz cx="7077075" cy="90519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6" autoAdjust="0"/>
    <p:restoredTop sz="94839" autoAdjust="0"/>
  </p:normalViewPr>
  <p:slideViewPr>
    <p:cSldViewPr>
      <p:cViewPr varScale="1">
        <p:scale>
          <a:sx n="76" d="100"/>
          <a:sy n="76" d="100"/>
        </p:scale>
        <p:origin x="1814"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hdr" sz="quarter"/>
          </p:nvPr>
        </p:nvSpPr>
        <p:spPr bwMode="auto">
          <a:xfrm>
            <a:off x="0"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5363" name="Rectangle 1027"/>
          <p:cNvSpPr>
            <a:spLocks noGrp="1" noChangeArrowheads="1"/>
          </p:cNvSpPr>
          <p:nvPr>
            <p:ph type="dt" sz="quarter" idx="1"/>
          </p:nvPr>
        </p:nvSpPr>
        <p:spPr bwMode="auto">
          <a:xfrm>
            <a:off x="4010025"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5364" name="Rectangle 1028"/>
          <p:cNvSpPr>
            <a:spLocks noGrp="1" noChangeArrowheads="1"/>
          </p:cNvSpPr>
          <p:nvPr>
            <p:ph type="ftr" sz="quarter" idx="2"/>
          </p:nvPr>
        </p:nvSpPr>
        <p:spPr bwMode="auto">
          <a:xfrm>
            <a:off x="0"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5365" name="Rectangle 1029"/>
          <p:cNvSpPr>
            <a:spLocks noGrp="1" noChangeArrowheads="1"/>
          </p:cNvSpPr>
          <p:nvPr>
            <p:ph type="sldNum" sz="quarter" idx="3"/>
          </p:nvPr>
        </p:nvSpPr>
        <p:spPr bwMode="auto">
          <a:xfrm>
            <a:off x="4010025"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519BA2D-4D7C-4B50-B17E-A7588DBCA674}" type="slidenum">
              <a:rPr lang="en-US"/>
              <a:pPr>
                <a:defRPr/>
              </a:pPr>
              <a:t>‹#›</a:t>
            </a:fld>
            <a:endParaRPr lang="en-US"/>
          </a:p>
        </p:txBody>
      </p:sp>
    </p:spTree>
    <p:extLst>
      <p:ext uri="{BB962C8B-B14F-4D97-AF65-F5344CB8AC3E}">
        <p14:creationId xmlns:p14="http://schemas.microsoft.com/office/powerpoint/2010/main" val="1408305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411" name="Rectangle 3"/>
          <p:cNvSpPr>
            <a:spLocks noGrp="1" noChangeArrowheads="1"/>
          </p:cNvSpPr>
          <p:nvPr>
            <p:ph type="dt" idx="1"/>
          </p:nvPr>
        </p:nvSpPr>
        <p:spPr bwMode="auto">
          <a:xfrm>
            <a:off x="4010025" y="0"/>
            <a:ext cx="3067050" cy="4524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522288" y="679450"/>
            <a:ext cx="6032500" cy="3394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42975" y="4298950"/>
            <a:ext cx="5191125" cy="4073525"/>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415" name="Rectangle 7"/>
          <p:cNvSpPr>
            <a:spLocks noGrp="1" noChangeArrowheads="1"/>
          </p:cNvSpPr>
          <p:nvPr>
            <p:ph type="sldNum" sz="quarter" idx="5"/>
          </p:nvPr>
        </p:nvSpPr>
        <p:spPr bwMode="auto">
          <a:xfrm>
            <a:off x="4010025" y="8599488"/>
            <a:ext cx="3067050" cy="4524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732A949-EF89-465E-91C3-FA7D214F5807}" type="slidenum">
              <a:rPr lang="en-US"/>
              <a:pPr>
                <a:defRPr/>
              </a:pPr>
              <a:t>‹#›</a:t>
            </a:fld>
            <a:endParaRPr lang="en-US"/>
          </a:p>
        </p:txBody>
      </p:sp>
    </p:spTree>
    <p:extLst>
      <p:ext uri="{BB962C8B-B14F-4D97-AF65-F5344CB8AC3E}">
        <p14:creationId xmlns:p14="http://schemas.microsoft.com/office/powerpoint/2010/main" val="306788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10344150" y="1463675"/>
            <a:ext cx="22536151"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sz="2400"/>
            </a:p>
          </p:txBody>
        </p:sp>
        <p:sp>
          <p:nvSpPr>
            <p:cNvPr id="6" name="Arc 1028"/>
            <p:cNvSpPr>
              <a:spLocks/>
            </p:cNvSpPr>
            <p:nvPr/>
          </p:nvSpPr>
          <p:spPr bwMode="auto">
            <a:xfrm>
              <a:off x="-4887" y="922"/>
              <a:ext cx="8474" cy="6800"/>
            </a:xfrm>
            <a:custGeom>
              <a:avLst/>
              <a:gdLst>
                <a:gd name="T0" fmla="*/ 13 w 43200"/>
                <a:gd name="T1" fmla="*/ 2 h 43200"/>
                <a:gd name="T2" fmla="*/ 7 w 43200"/>
                <a:gd name="T3" fmla="*/ 0 h 43200"/>
                <a:gd name="T4" fmla="*/ 6 w 43200"/>
                <a:gd name="T5" fmla="*/ 2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lnTo>
                    <a:pt x="43200" y="21600"/>
                  </a:lnTo>
                  <a:close/>
                </a:path>
              </a:pathLst>
            </a:custGeom>
            <a:noFill/>
            <a:ln w="12700" cap="sq">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20485" name="Rectangle 1029"/>
          <p:cNvSpPr>
            <a:spLocks noGrp="1" noChangeArrowheads="1"/>
          </p:cNvSpPr>
          <p:nvPr>
            <p:ph type="ctrTitle" sz="quarter"/>
          </p:nvPr>
        </p:nvSpPr>
        <p:spPr>
          <a:xfrm>
            <a:off x="1725084" y="762000"/>
            <a:ext cx="10363200" cy="1143000"/>
          </a:xfrm>
        </p:spPr>
        <p:txBody>
          <a:bodyPr anchor="b"/>
          <a:lstStyle>
            <a:lvl1pPr>
              <a:defRPr/>
            </a:lvl1pPr>
          </a:lstStyle>
          <a:p>
            <a:r>
              <a:rPr lang="en-US"/>
              <a:t>Click to edit Master title style</a:t>
            </a:r>
          </a:p>
        </p:txBody>
      </p:sp>
      <p:sp>
        <p:nvSpPr>
          <p:cNvPr id="20486" name="Rectangle 1030"/>
          <p:cNvSpPr>
            <a:spLocks noGrp="1" noChangeArrowheads="1"/>
          </p:cNvSpPr>
          <p:nvPr>
            <p:ph type="subTitle" sz="quarter" idx="1"/>
          </p:nvPr>
        </p:nvSpPr>
        <p:spPr>
          <a:xfrm>
            <a:off x="4572000" y="2085976"/>
            <a:ext cx="75184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1031"/>
          <p:cNvSpPr>
            <a:spLocks noGrp="1" noChangeArrowheads="1"/>
          </p:cNvSpPr>
          <p:nvPr>
            <p:ph type="dt" sz="quarter" idx="10"/>
          </p:nvPr>
        </p:nvSpPr>
        <p:spPr>
          <a:xfrm>
            <a:off x="7344833" y="6381750"/>
            <a:ext cx="2540000" cy="381000"/>
          </a:xfrm>
        </p:spPr>
        <p:txBody>
          <a:bodyPr/>
          <a:lstStyle>
            <a:lvl1pPr>
              <a:defRPr/>
            </a:lvl1pPr>
          </a:lstStyle>
          <a:p>
            <a:pPr>
              <a:defRPr/>
            </a:pPr>
            <a:r>
              <a:rPr lang="en-US" smtClean="0"/>
              <a:t>02-2023</a:t>
            </a:r>
            <a:endParaRPr lang="en-US"/>
          </a:p>
        </p:txBody>
      </p:sp>
      <p:sp>
        <p:nvSpPr>
          <p:cNvPr id="8" name="Rectangle 1032"/>
          <p:cNvSpPr>
            <a:spLocks noGrp="1" noChangeArrowheads="1"/>
          </p:cNvSpPr>
          <p:nvPr>
            <p:ph type="ftr" sz="quarter" idx="11"/>
          </p:nvPr>
        </p:nvSpPr>
        <p:spPr>
          <a:xfrm>
            <a:off x="1727200" y="6365875"/>
            <a:ext cx="5689600" cy="457200"/>
          </a:xfrm>
        </p:spPr>
        <p:txBody>
          <a:bodyPr/>
          <a:lstStyle>
            <a:lvl1pPr>
              <a:defRPr/>
            </a:lvl1pPr>
          </a:lstStyle>
          <a:p>
            <a:pPr>
              <a:defRPr/>
            </a:pPr>
            <a:r>
              <a:rPr lang="en-US" smtClean="0"/>
              <a:t>iTeenChallenge.org   Course T505.16</a:t>
            </a:r>
            <a:endParaRPr lang="en-US"/>
          </a:p>
        </p:txBody>
      </p:sp>
      <p:sp>
        <p:nvSpPr>
          <p:cNvPr id="9" name="Rectangle 1033"/>
          <p:cNvSpPr>
            <a:spLocks noGrp="1" noChangeArrowheads="1"/>
          </p:cNvSpPr>
          <p:nvPr>
            <p:ph type="sldNum" sz="quarter" idx="12"/>
          </p:nvPr>
        </p:nvSpPr>
        <p:spPr>
          <a:xfrm>
            <a:off x="9503833" y="6308725"/>
            <a:ext cx="2540000" cy="381000"/>
          </a:xfrm>
        </p:spPr>
        <p:txBody>
          <a:bodyPr/>
          <a:lstStyle>
            <a:lvl2pPr lvl="1">
              <a:defRPr>
                <a:latin typeface="+mn-lt"/>
              </a:defRPr>
            </a:lvl2pPr>
          </a:lstStyle>
          <a:p>
            <a:pPr lvl="1">
              <a:defRPr/>
            </a:pPr>
            <a:fld id="{7646BDBF-02C7-4867-8366-F19283F470D4}" type="slidenum">
              <a:rPr lang="en-US"/>
              <a:pPr lvl="1">
                <a:defRPr/>
              </a:pPr>
              <a:t>‹#›</a:t>
            </a:fld>
            <a:endParaRPr lang="en-US"/>
          </a:p>
        </p:txBody>
      </p:sp>
    </p:spTree>
    <p:extLst>
      <p:ext uri="{BB962C8B-B14F-4D97-AF65-F5344CB8AC3E}">
        <p14:creationId xmlns:p14="http://schemas.microsoft.com/office/powerpoint/2010/main" val="186624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02-2023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A78C261D-41E3-4E08-B08B-E0B59178C4ED}" type="slidenum">
              <a:rPr lang="en-US"/>
              <a:pPr lvl="1">
                <a:defRPr/>
              </a:pPr>
              <a:t>‹#›</a:t>
            </a:fld>
            <a:endParaRPr lang="en-US">
              <a:latin typeface="+mn-lt"/>
            </a:endParaRPr>
          </a:p>
        </p:txBody>
      </p:sp>
    </p:spTree>
    <p:extLst>
      <p:ext uri="{BB962C8B-B14F-4D97-AF65-F5344CB8AC3E}">
        <p14:creationId xmlns:p14="http://schemas.microsoft.com/office/powerpoint/2010/main" val="138285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609600"/>
            <a:ext cx="2692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0168" y="609600"/>
            <a:ext cx="787823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02-2023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F0EE7372-B13E-490B-AB5A-FF6267BA3FCB}" type="slidenum">
              <a:rPr lang="en-US"/>
              <a:pPr lvl="1">
                <a:defRPr/>
              </a:pPr>
              <a:t>‹#›</a:t>
            </a:fld>
            <a:endParaRPr lang="en-US">
              <a:latin typeface="+mn-lt"/>
            </a:endParaRPr>
          </a:p>
        </p:txBody>
      </p:sp>
    </p:spTree>
    <p:extLst>
      <p:ext uri="{BB962C8B-B14F-4D97-AF65-F5344CB8AC3E}">
        <p14:creationId xmlns:p14="http://schemas.microsoft.com/office/powerpoint/2010/main" val="129956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0417" y="6381750"/>
            <a:ext cx="2540000" cy="381000"/>
          </a:xfrm>
        </p:spPr>
        <p:txBody>
          <a:bodyPr/>
          <a:lstStyle>
            <a:lvl1pPr>
              <a:defRPr/>
            </a:lvl1pPr>
          </a:lstStyle>
          <a:p>
            <a:pPr>
              <a:defRPr/>
            </a:pPr>
            <a:r>
              <a:rPr lang="en-US" smtClean="0"/>
              <a:t>02-2023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a:xfrm>
            <a:off x="9359900" y="6288088"/>
            <a:ext cx="2540000" cy="381000"/>
          </a:xfrm>
        </p:spPr>
        <p:txBody>
          <a:bodyPr/>
          <a:lstStyle>
            <a:lvl2pPr lvl="1">
              <a:defRPr/>
            </a:lvl2pPr>
          </a:lstStyle>
          <a:p>
            <a:pPr lvl="1">
              <a:defRPr/>
            </a:pPr>
            <a:fld id="{DBD66EA9-6500-49D6-A7F3-CAA69D32E71B}" type="slidenum">
              <a:rPr lang="en-US"/>
              <a:pPr lvl="1">
                <a:defRPr/>
              </a:pPr>
              <a:t>‹#›</a:t>
            </a:fld>
            <a:endParaRPr lang="en-US" dirty="0">
              <a:latin typeface="+mn-lt"/>
            </a:endParaRPr>
          </a:p>
        </p:txBody>
      </p:sp>
    </p:spTree>
    <p:extLst>
      <p:ext uri="{BB962C8B-B14F-4D97-AF65-F5344CB8AC3E}">
        <p14:creationId xmlns:p14="http://schemas.microsoft.com/office/powerpoint/2010/main" val="6151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02-2023</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69EAEC6E-C0E0-4BBC-9602-25E53B92E137}" type="slidenum">
              <a:rPr lang="en-US"/>
              <a:pPr lvl="1">
                <a:defRPr/>
              </a:pPr>
              <a:t>‹#›</a:t>
            </a:fld>
            <a:endParaRPr lang="en-US">
              <a:latin typeface="+mn-lt"/>
            </a:endParaRPr>
          </a:p>
        </p:txBody>
      </p:sp>
    </p:spTree>
    <p:extLst>
      <p:ext uri="{BB962C8B-B14F-4D97-AF65-F5344CB8AC3E}">
        <p14:creationId xmlns:p14="http://schemas.microsoft.com/office/powerpoint/2010/main" val="296264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0167"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02-2023</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118D80BD-535A-44EC-8980-706F026645C7}" type="slidenum">
              <a:rPr lang="en-US"/>
              <a:pPr lvl="1">
                <a:defRPr/>
              </a:pPr>
              <a:t>‹#›</a:t>
            </a:fld>
            <a:endParaRPr lang="en-US">
              <a:latin typeface="+mn-lt"/>
            </a:endParaRPr>
          </a:p>
        </p:txBody>
      </p:sp>
    </p:spTree>
    <p:extLst>
      <p:ext uri="{BB962C8B-B14F-4D97-AF65-F5344CB8AC3E}">
        <p14:creationId xmlns:p14="http://schemas.microsoft.com/office/powerpoint/2010/main" val="408111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02-2023</a:t>
            </a:r>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E2CEEA99-CAA5-402D-8F3B-409DF20048E2}" type="slidenum">
              <a:rPr lang="en-US"/>
              <a:pPr lvl="1">
                <a:defRPr/>
              </a:pPr>
              <a:t>‹#›</a:t>
            </a:fld>
            <a:endParaRPr lang="en-US">
              <a:latin typeface="+mn-lt"/>
            </a:endParaRPr>
          </a:p>
        </p:txBody>
      </p:sp>
    </p:spTree>
    <p:extLst>
      <p:ext uri="{BB962C8B-B14F-4D97-AF65-F5344CB8AC3E}">
        <p14:creationId xmlns:p14="http://schemas.microsoft.com/office/powerpoint/2010/main" val="59723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t>02-2023</a:t>
            </a: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11A9071C-DADD-46E8-B781-775F5A824ADD}" type="slidenum">
              <a:rPr lang="en-US"/>
              <a:pPr lvl="1">
                <a:defRPr/>
              </a:pPr>
              <a:t>‹#›</a:t>
            </a:fld>
            <a:endParaRPr lang="en-US">
              <a:latin typeface="+mn-lt"/>
            </a:endParaRPr>
          </a:p>
        </p:txBody>
      </p:sp>
    </p:spTree>
    <p:extLst>
      <p:ext uri="{BB962C8B-B14F-4D97-AF65-F5344CB8AC3E}">
        <p14:creationId xmlns:p14="http://schemas.microsoft.com/office/powerpoint/2010/main" val="48111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3051" y="6381750"/>
            <a:ext cx="2540000" cy="381000"/>
          </a:xfrm>
        </p:spPr>
        <p:txBody>
          <a:bodyPr/>
          <a:lstStyle>
            <a:lvl1pPr>
              <a:defRPr/>
            </a:lvl1pPr>
          </a:lstStyle>
          <a:p>
            <a:pPr>
              <a:defRPr/>
            </a:pPr>
            <a:r>
              <a:rPr lang="en-US" smtClean="0"/>
              <a:t>02-2023</a:t>
            </a: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4" name="Slide Number Placeholder 3"/>
          <p:cNvSpPr>
            <a:spLocks noGrp="1"/>
          </p:cNvSpPr>
          <p:nvPr>
            <p:ph type="sldNum" sz="quarter" idx="12"/>
          </p:nvPr>
        </p:nvSpPr>
        <p:spPr>
          <a:xfrm>
            <a:off x="9167284" y="6345238"/>
            <a:ext cx="2540000" cy="381000"/>
          </a:xfrm>
        </p:spPr>
        <p:txBody>
          <a:bodyPr/>
          <a:lstStyle>
            <a:lvl2pPr lvl="1">
              <a:defRPr/>
            </a:lvl2pPr>
          </a:lstStyle>
          <a:p>
            <a:pPr lvl="1">
              <a:defRPr/>
            </a:pPr>
            <a:fld id="{81B5E768-F1D1-4A1B-AEF0-0CA7A741D0EC}" type="slidenum">
              <a:rPr lang="en-US"/>
              <a:pPr lvl="1">
                <a:defRPr/>
              </a:pPr>
              <a:t>‹#›</a:t>
            </a:fld>
            <a:endParaRPr lang="en-US" dirty="0">
              <a:latin typeface="+mn-lt"/>
            </a:endParaRPr>
          </a:p>
        </p:txBody>
      </p:sp>
    </p:spTree>
    <p:extLst>
      <p:ext uri="{BB962C8B-B14F-4D97-AF65-F5344CB8AC3E}">
        <p14:creationId xmlns:p14="http://schemas.microsoft.com/office/powerpoint/2010/main" val="243267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02-2023</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BCD8854F-BD60-44D9-9592-A0F749BCA055}" type="slidenum">
              <a:rPr lang="en-US"/>
              <a:pPr lvl="1">
                <a:defRPr/>
              </a:pPr>
              <a:t>‹#›</a:t>
            </a:fld>
            <a:endParaRPr lang="en-US">
              <a:latin typeface="+mn-lt"/>
            </a:endParaRPr>
          </a:p>
        </p:txBody>
      </p:sp>
    </p:spTree>
    <p:extLst>
      <p:ext uri="{BB962C8B-B14F-4D97-AF65-F5344CB8AC3E}">
        <p14:creationId xmlns:p14="http://schemas.microsoft.com/office/powerpoint/2010/main" val="114290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smtClean="0"/>
              <a:t>02-2023</a:t>
            </a: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iTeenChallenge.org   Course T505.16</a:t>
            </a: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788B84A5-2249-4023-9123-35B6126218A0}" type="slidenum">
              <a:rPr lang="en-US"/>
              <a:pPr lvl="1">
                <a:defRPr/>
              </a:pPr>
              <a:t>‹#›</a:t>
            </a:fld>
            <a:endParaRPr lang="en-US">
              <a:latin typeface="+mn-lt"/>
            </a:endParaRPr>
          </a:p>
        </p:txBody>
      </p:sp>
    </p:spTree>
    <p:extLst>
      <p:ext uri="{BB962C8B-B14F-4D97-AF65-F5344CB8AC3E}">
        <p14:creationId xmlns:p14="http://schemas.microsoft.com/office/powerpoint/2010/main" val="90488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11207750" y="4763"/>
            <a:ext cx="23384935"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sz="2400"/>
            </a:p>
          </p:txBody>
        </p:sp>
        <p:sp>
          <p:nvSpPr>
            <p:cNvPr id="1033" name="Arc 2052"/>
            <p:cNvSpPr>
              <a:spLocks/>
            </p:cNvSpPr>
            <p:nvPr/>
          </p:nvSpPr>
          <p:spPr bwMode="auto">
            <a:xfrm>
              <a:off x="-5295" y="3"/>
              <a:ext cx="10596" cy="8624"/>
            </a:xfrm>
            <a:custGeom>
              <a:avLst/>
              <a:gdLst>
                <a:gd name="T0" fmla="*/ 38 w 43200"/>
                <a:gd name="T1" fmla="*/ 7 h 43200"/>
                <a:gd name="T2" fmla="*/ 19 w 43200"/>
                <a:gd name="T3" fmla="*/ 0 h 43200"/>
                <a:gd name="T4" fmla="*/ 19 w 43200"/>
                <a:gd name="T5" fmla="*/ 7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lnTo>
                    <a:pt x="43200" y="21600"/>
                  </a:lnTo>
                  <a:close/>
                </a:path>
              </a:pathLst>
            </a:custGeom>
            <a:noFill/>
            <a:ln w="12700" cap="sq">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19461" name="Rectangle 2053"/>
          <p:cNvSpPr>
            <a:spLocks noGrp="1" noChangeArrowheads="1"/>
          </p:cNvSpPr>
          <p:nvPr>
            <p:ph type="title"/>
          </p:nvPr>
        </p:nvSpPr>
        <p:spPr bwMode="auto">
          <a:xfrm>
            <a:off x="910168" y="609600"/>
            <a:ext cx="10773833"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910167"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3" name="Rectangle 2055"/>
          <p:cNvSpPr>
            <a:spLocks noGrp="1" noChangeArrowheads="1"/>
          </p:cNvSpPr>
          <p:nvPr>
            <p:ph type="dt" sz="half" idx="2"/>
          </p:nvPr>
        </p:nvSpPr>
        <p:spPr bwMode="auto">
          <a:xfrm>
            <a:off x="9620251" y="6442075"/>
            <a:ext cx="2540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r>
              <a:rPr lang="en-US" smtClean="0"/>
              <a:t>02-2023</a:t>
            </a:r>
            <a:endParaRPr lang="en-US"/>
          </a:p>
        </p:txBody>
      </p:sp>
      <p:sp>
        <p:nvSpPr>
          <p:cNvPr id="19464" name="Rectangle 2056"/>
          <p:cNvSpPr>
            <a:spLocks noGrp="1" noChangeArrowheads="1"/>
          </p:cNvSpPr>
          <p:nvPr>
            <p:ph type="ftr" sz="quarter" idx="3"/>
          </p:nvPr>
        </p:nvSpPr>
        <p:spPr bwMode="auto">
          <a:xfrm>
            <a:off x="910167" y="6365875"/>
            <a:ext cx="5689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r>
              <a:rPr lang="en-US" smtClean="0"/>
              <a:t>iTeenChallenge.org   Course T505.16</a:t>
            </a:r>
            <a:endParaRPr lang="en-US"/>
          </a:p>
        </p:txBody>
      </p:sp>
      <p:sp>
        <p:nvSpPr>
          <p:cNvPr id="19465" name="Rectangle 2057"/>
          <p:cNvSpPr>
            <a:spLocks noGrp="1" noChangeArrowheads="1"/>
          </p:cNvSpPr>
          <p:nvPr>
            <p:ph type="sldNum" sz="quarter" idx="4"/>
          </p:nvPr>
        </p:nvSpPr>
        <p:spPr bwMode="auto">
          <a:xfrm>
            <a:off x="9599084" y="6148388"/>
            <a:ext cx="2540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mj-lt"/>
              </a:defRPr>
            </a:lvl2pPr>
          </a:lstStyle>
          <a:p>
            <a:pPr lvl="1">
              <a:defRPr/>
            </a:pPr>
            <a:fld id="{006CD40F-C3ED-4D75-AC3B-10E091F8B318}"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iteenchallenge.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31"/>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Rectangle 1033"/>
          <p:cNvSpPr>
            <a:spLocks noGrp="1" noChangeArrowheads="1"/>
          </p:cNvSpPr>
          <p:nvPr>
            <p:ph type="sldNum" sz="quarter" idx="12"/>
          </p:nvPr>
        </p:nvSpPr>
        <p:spPr/>
        <p:txBody>
          <a:bodyPr/>
          <a:lstStyle/>
          <a:p>
            <a:pPr lvl="1">
              <a:defRPr/>
            </a:pPr>
            <a:fld id="{42193711-60E7-48B5-9F98-B61E2C687081}" type="slidenum">
              <a:rPr lang="en-US"/>
              <a:pPr lvl="1">
                <a:defRPr/>
              </a:pPr>
              <a:t>1</a:t>
            </a:fld>
            <a:endParaRPr lang="en-US"/>
          </a:p>
        </p:txBody>
      </p:sp>
      <p:sp>
        <p:nvSpPr>
          <p:cNvPr id="4100" name="Rectangle 4"/>
          <p:cNvSpPr>
            <a:spLocks noGrp="1" noChangeArrowheads="1"/>
          </p:cNvSpPr>
          <p:nvPr>
            <p:ph type="ctrTitle"/>
          </p:nvPr>
        </p:nvSpPr>
        <p:spPr>
          <a:xfrm>
            <a:off x="1524001" y="368300"/>
            <a:ext cx="9066213" cy="1873250"/>
          </a:xfrm>
        </p:spPr>
        <p:txBody>
          <a:bodyPr/>
          <a:lstStyle/>
          <a:p>
            <a:pPr algn="ctr" eaLnBrk="1" hangingPunct="1">
              <a:defRPr/>
            </a:pPr>
            <a:r>
              <a:rPr lang="az-Cyrl-AZ" sz="4200" dirty="0">
                <a:solidFill>
                  <a:schemeClr val="tx1"/>
                </a:solidFill>
              </a:rPr>
              <a:t>Организация </a:t>
            </a:r>
            <a:r>
              <a:rPr lang="az-Cyrl-AZ" sz="4200" dirty="0">
                <a:solidFill>
                  <a:schemeClr val="tx1"/>
                </a:solidFill>
              </a:rPr>
              <a:t>и проведение </a:t>
            </a:r>
            <a:r>
              <a:rPr lang="az-Cyrl-AZ" sz="4200" dirty="0">
                <a:solidFill>
                  <a:schemeClr val="tx1"/>
                </a:solidFill>
              </a:rPr>
              <a:t>ИЗНХ</a:t>
            </a:r>
            <a:r>
              <a:rPr lang="en-US" dirty="0" smtClean="0">
                <a:solidFill>
                  <a:schemeClr val="tx1"/>
                </a:solidFill>
              </a:rPr>
              <a:t/>
            </a:r>
            <a:br>
              <a:rPr lang="en-US" dirty="0" smtClean="0">
                <a:solidFill>
                  <a:schemeClr val="tx1"/>
                </a:solidFill>
              </a:rPr>
            </a:br>
            <a:r>
              <a:rPr lang="en-US" sz="2800" b="1" dirty="0">
                <a:solidFill>
                  <a:schemeClr val="accent2">
                    <a:lumMod val="60000"/>
                    <a:lumOff val="40000"/>
                  </a:schemeClr>
                </a:solidFill>
              </a:rPr>
              <a:t>Operating the </a:t>
            </a:r>
            <a:r>
              <a:rPr lang="en-US" sz="2800" b="1" dirty="0" err="1">
                <a:solidFill>
                  <a:schemeClr val="accent2">
                    <a:lumMod val="60000"/>
                    <a:lumOff val="40000"/>
                  </a:schemeClr>
                </a:solidFill>
              </a:rPr>
              <a:t>PSNC</a:t>
            </a:r>
            <a:r>
              <a:rPr lang="en-US" sz="2800" b="1" dirty="0">
                <a:solidFill>
                  <a:schemeClr val="accent2">
                    <a:lumMod val="60000"/>
                    <a:lumOff val="40000"/>
                  </a:schemeClr>
                </a:solidFill>
              </a:rPr>
              <a:t> Classes</a:t>
            </a:r>
            <a:endParaRPr lang="en-US" sz="2800" dirty="0">
              <a:solidFill>
                <a:schemeClr val="tx1"/>
              </a:solidFill>
            </a:endParaRPr>
          </a:p>
        </p:txBody>
      </p:sp>
      <p:sp>
        <p:nvSpPr>
          <p:cNvPr id="4101" name="Rectangle 5"/>
          <p:cNvSpPr>
            <a:spLocks noGrp="1" noChangeArrowheads="1"/>
          </p:cNvSpPr>
          <p:nvPr>
            <p:ph type="subTitle" idx="1"/>
          </p:nvPr>
        </p:nvSpPr>
        <p:spPr>
          <a:xfrm>
            <a:off x="2963863" y="2393951"/>
            <a:ext cx="5638800" cy="1038225"/>
          </a:xfrm>
        </p:spPr>
        <p:txBody>
          <a:bodyPr/>
          <a:lstStyle/>
          <a:p>
            <a:pPr marL="457200" lvl="1" indent="0" algn="ctr" eaLnBrk="1" hangingPunct="1">
              <a:buNone/>
            </a:pPr>
            <a:r>
              <a:rPr lang="az-Cyrl-AZ" altLang="en-US" sz="3200" dirty="0">
                <a:latin typeface="Arial" charset="0"/>
              </a:rPr>
              <a:t>Автор – Дэвид Бэтти</a:t>
            </a:r>
            <a:endParaRPr lang="en-US" altLang="en-US" sz="3200" dirty="0">
              <a:latin typeface="Arial" charset="0"/>
            </a:endParaRPr>
          </a:p>
        </p:txBody>
      </p:sp>
      <p:sp>
        <p:nvSpPr>
          <p:cNvPr id="133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13321"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775520" y="4645144"/>
            <a:ext cx="3657600" cy="169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165" y="4617132"/>
            <a:ext cx="2158027" cy="1394460"/>
          </a:xfrm>
          <a:prstGeom prst="rect">
            <a:avLst/>
          </a:prstGeom>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4DC3E46E-DC83-4DE0-BE13-CC4685B743C6}" type="slidenum">
              <a:rPr lang="en-US"/>
              <a:pPr lvl="1">
                <a:defRPr/>
              </a:pPr>
              <a:t>10</a:t>
            </a:fld>
            <a:endParaRPr lang="en-US">
              <a:latin typeface="Times New Roman" pitchFamily="18" charset="0"/>
            </a:endParaRPr>
          </a:p>
        </p:txBody>
      </p:sp>
      <p:sp>
        <p:nvSpPr>
          <p:cNvPr id="29699" name="Rectangle 3"/>
          <p:cNvSpPr>
            <a:spLocks noGrp="1" noChangeArrowheads="1"/>
          </p:cNvSpPr>
          <p:nvPr>
            <p:ph type="body" idx="1"/>
          </p:nvPr>
        </p:nvSpPr>
        <p:spPr>
          <a:xfrm>
            <a:off x="1631504" y="548680"/>
            <a:ext cx="8532812" cy="5220580"/>
          </a:xfrm>
        </p:spPr>
        <p:txBody>
          <a:bodyPr/>
          <a:lstStyle/>
          <a:p>
            <a:pPr marL="457200" indent="-457200" eaLnBrk="1" hangingPunct="1">
              <a:spcAft>
                <a:spcPct val="25000"/>
              </a:spcAft>
              <a:buNone/>
              <a:defRPr/>
            </a:pPr>
            <a:r>
              <a:rPr lang="pt-BR" dirty="0" smtClean="0">
                <a:solidFill>
                  <a:schemeClr val="accent2">
                    <a:lumMod val="60000"/>
                    <a:lumOff val="40000"/>
                  </a:schemeClr>
                </a:solidFill>
                <a:effectLst>
                  <a:outerShdw blurRad="38100" dist="38100" dir="2700000" algn="tl">
                    <a:srgbClr val="000000"/>
                  </a:outerShdw>
                </a:effectLst>
              </a:rPr>
              <a:t>5. 	</a:t>
            </a:r>
            <a:r>
              <a:rPr lang="ru-RU" dirty="0" smtClean="0">
                <a:effectLst>
                  <a:outerShdw blurRad="38100" dist="38100" dir="2700000" algn="tl">
                    <a:srgbClr val="000000"/>
                  </a:outerShdw>
                </a:effectLst>
              </a:rPr>
              <a:t>Стеллаж </a:t>
            </a:r>
            <a:r>
              <a:rPr lang="ru-RU" dirty="0">
                <a:effectLst>
                  <a:outerShdw blurRad="38100" dist="38100" dir="2700000" algn="tl">
                    <a:srgbClr val="000000"/>
                  </a:outerShdw>
                </a:effectLst>
              </a:rPr>
              <a:t>с пятью полками для хранения работ студентов: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Five </a:t>
            </a:r>
            <a:r>
              <a:rPr lang="en-US" sz="2400" dirty="0">
                <a:solidFill>
                  <a:schemeClr val="accent2">
                    <a:lumMod val="60000"/>
                    <a:lumOff val="40000"/>
                  </a:schemeClr>
                </a:solidFill>
                <a:effectLst>
                  <a:outerShdw blurRad="38100" dist="38100" dir="2700000" algn="tl">
                    <a:srgbClr val="000000"/>
                  </a:outerShdw>
                </a:effectLst>
              </a:rPr>
              <a:t>stack trays for student papers</a:t>
            </a:r>
            <a:r>
              <a:rPr lang="en-US" sz="2400" dirty="0">
                <a:solidFill>
                  <a:schemeClr val="accent2">
                    <a:lumMod val="60000"/>
                    <a:lumOff val="40000"/>
                  </a:schemeClr>
                </a:solidFill>
                <a:effectLst>
                  <a:outerShdw blurRad="38100" dist="38100" dir="2700000" algn="tl">
                    <a:srgbClr val="000000"/>
                  </a:outerShdw>
                </a:effectLst>
              </a:rPr>
              <a:t>. </a:t>
            </a:r>
          </a:p>
          <a:p>
            <a:pPr marL="914400" indent="-457200" eaLnBrk="1" hangingPunct="1">
              <a:spcAft>
                <a:spcPct val="25000"/>
              </a:spcAft>
              <a:buAutoNum type="arabicPeriod"/>
              <a:defRPr/>
            </a:pPr>
            <a:r>
              <a:rPr lang="az-Cyrl-AZ" dirty="0">
                <a:effectLst>
                  <a:outerShdw blurRad="38100" dist="38100" dir="2700000" algn="tl">
                    <a:srgbClr val="000000"/>
                  </a:outerShdw>
                </a:effectLst>
              </a:rPr>
              <a:t>На проверку </a:t>
            </a:r>
            <a:r>
              <a:rPr lang="en-US" sz="2400" dirty="0">
                <a:solidFill>
                  <a:schemeClr val="accent2">
                    <a:lumMod val="60000"/>
                    <a:lumOff val="40000"/>
                  </a:schemeClr>
                </a:solidFill>
                <a:effectLst>
                  <a:outerShdw blurRad="38100" dist="38100" dir="2700000" algn="tl">
                    <a:srgbClr val="000000"/>
                  </a:outerShdw>
                </a:effectLst>
              </a:rPr>
              <a:t>To Test</a:t>
            </a:r>
            <a:endParaRPr lang="en-US" sz="2400" dirty="0">
              <a:effectLst>
                <a:outerShdw blurRad="38100" dist="38100" dir="2700000" algn="tl">
                  <a:srgbClr val="000000"/>
                </a:outerShdw>
              </a:effectLst>
            </a:endParaRPr>
          </a:p>
          <a:p>
            <a:pPr marL="914400" indent="-457200" eaLnBrk="1" hangingPunct="1">
              <a:spcAft>
                <a:spcPct val="25000"/>
              </a:spcAft>
              <a:buAutoNum type="arabicPeriod"/>
              <a:defRPr/>
            </a:pPr>
            <a:r>
              <a:rPr lang="az-Cyrl-AZ" dirty="0">
                <a:effectLst>
                  <a:outerShdw blurRad="38100" dist="38100" dir="2700000" algn="tl">
                    <a:srgbClr val="000000"/>
                  </a:outerShdw>
                </a:effectLst>
              </a:rPr>
              <a:t>В процессе проверки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Testing</a:t>
            </a:r>
            <a:r>
              <a:rPr lang="en-US" sz="2400" dirty="0">
                <a:effectLst>
                  <a:outerShdw blurRad="38100" dist="38100" dir="2700000" algn="tl">
                    <a:srgbClr val="000000"/>
                  </a:outerShdw>
                </a:effectLst>
              </a:rPr>
              <a:t> </a:t>
            </a:r>
            <a:endParaRPr lang="en-US" dirty="0" smtClean="0">
              <a:effectLst>
                <a:outerShdw blurRad="38100" dist="38100" dir="2700000" algn="tl">
                  <a:srgbClr val="000000"/>
                </a:outerShdw>
              </a:effectLst>
            </a:endParaRPr>
          </a:p>
          <a:p>
            <a:pPr marL="914400" indent="-457200" eaLnBrk="1" hangingPunct="1">
              <a:spcAft>
                <a:spcPct val="25000"/>
              </a:spcAft>
              <a:buAutoNum type="arabicPeriod"/>
              <a:defRPr/>
            </a:pPr>
            <a:r>
              <a:rPr lang="az-Cyrl-AZ" dirty="0">
                <a:effectLst>
                  <a:outerShdw blurRad="38100" dist="38100" dir="2700000" algn="tl">
                    <a:srgbClr val="000000"/>
                  </a:outerShdw>
                </a:effectLst>
              </a:rPr>
              <a:t>Проверенные </a:t>
            </a:r>
            <a:r>
              <a:rPr lang="en-US" sz="2400" dirty="0">
                <a:solidFill>
                  <a:schemeClr val="accent2">
                    <a:lumMod val="60000"/>
                    <a:lumOff val="40000"/>
                  </a:schemeClr>
                </a:solidFill>
                <a:effectLst>
                  <a:outerShdw blurRad="38100" dist="38100" dir="2700000" algn="tl">
                    <a:srgbClr val="000000"/>
                  </a:outerShdw>
                </a:effectLst>
              </a:rPr>
              <a:t>Tested</a:t>
            </a:r>
            <a:endParaRPr lang="en-US" dirty="0" smtClean="0">
              <a:effectLst>
                <a:outerShdw blurRad="38100" dist="38100" dir="2700000" algn="tl">
                  <a:srgbClr val="000000"/>
                </a:outerShdw>
              </a:effectLst>
            </a:endParaRPr>
          </a:p>
          <a:p>
            <a:pPr marL="914400" indent="-457200" eaLnBrk="1" hangingPunct="1">
              <a:spcAft>
                <a:spcPct val="25000"/>
              </a:spcAft>
              <a:buAutoNum type="arabicPeriod"/>
              <a:defRPr/>
            </a:pPr>
            <a:r>
              <a:rPr lang="az-Cyrl-AZ" dirty="0">
                <a:effectLst>
                  <a:outerShdw blurRad="38100" dist="38100" dir="2700000" algn="tl">
                    <a:srgbClr val="000000"/>
                  </a:outerShdw>
                </a:effectLst>
              </a:rPr>
              <a:t>Консультации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Conference</a:t>
            </a:r>
            <a:endParaRPr lang="en-US" i="1" dirty="0" smtClean="0">
              <a:effectLst>
                <a:outerShdw blurRad="38100" dist="38100" dir="2700000" algn="tl">
                  <a:srgbClr val="000000"/>
                </a:outerShdw>
              </a:effectLst>
            </a:endParaRPr>
          </a:p>
          <a:p>
            <a:pPr marL="914400" indent="-457200" eaLnBrk="1" hangingPunct="1">
              <a:spcAft>
                <a:spcPct val="25000"/>
              </a:spcAft>
              <a:buFont typeface="Wingdings" pitchFamily="2" charset="2"/>
              <a:buAutoNum type="arabicPeriod"/>
              <a:defRPr/>
            </a:pPr>
            <a:r>
              <a:rPr lang="az-Cyrl-AZ" dirty="0">
                <a:effectLst>
                  <a:outerShdw blurRad="38100" dist="38100" dir="2700000" algn="tl">
                    <a:srgbClr val="000000"/>
                  </a:outerShdw>
                </a:effectLst>
              </a:rPr>
              <a:t>В личное </a:t>
            </a:r>
            <a:r>
              <a:rPr lang="az-Cyrl-AZ" dirty="0" smtClean="0">
                <a:effectLst>
                  <a:outerShdw blurRad="38100" dist="38100" dir="2700000" algn="tl">
                    <a:srgbClr val="000000"/>
                  </a:outerShdw>
                </a:effectLst>
              </a:rPr>
              <a:t>дело</a:t>
            </a:r>
            <a:r>
              <a:rPr lang="en-US" dirty="0" smtClean="0">
                <a:effectLst>
                  <a:outerShdw blurRad="38100" dist="38100" dir="2700000" algn="tl">
                    <a:srgbClr val="000000"/>
                  </a:outerShdw>
                </a:effectLst>
              </a:rPr>
              <a:t> </a:t>
            </a:r>
            <a:r>
              <a:rPr lang="en-US" sz="2400" dirty="0">
                <a:solidFill>
                  <a:schemeClr val="accent2">
                    <a:lumMod val="60000"/>
                    <a:lumOff val="40000"/>
                  </a:schemeClr>
                </a:solidFill>
                <a:effectLst>
                  <a:outerShdw blurRad="38100" dist="38100" dir="2700000" algn="tl">
                    <a:srgbClr val="000000"/>
                  </a:outerShdw>
                </a:effectLst>
              </a:rPr>
              <a:t>File</a:t>
            </a:r>
            <a:endParaRPr lang="en-US" i="1" dirty="0" smtClean="0">
              <a:effectLst>
                <a:outerShdw blurRad="38100" dist="38100" dir="2700000" algn="tl">
                  <a:srgbClr val="000000"/>
                </a:outerShdw>
              </a:effectLst>
            </a:endParaRPr>
          </a:p>
          <a:p>
            <a:pPr marL="514350" indent="-514350" eaLnBrk="1" hangingPunct="1">
              <a:defRPr/>
            </a:pPr>
            <a:endParaRPr lang="en-US" dirty="0" smtClean="0">
              <a:effectLst>
                <a:outerShdw blurRad="38100" dist="38100" dir="2700000" algn="tl">
                  <a:srgbClr val="000000"/>
                </a:outerShdw>
              </a:effectLst>
            </a:endParaRPr>
          </a:p>
        </p:txBody>
      </p:sp>
      <p:sp>
        <p:nvSpPr>
          <p:cNvPr id="2048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892" b="18133"/>
          <a:stretch/>
        </p:blipFill>
        <p:spPr>
          <a:xfrm rot="5400000">
            <a:off x="6150912" y="2338218"/>
            <a:ext cx="5839083" cy="442024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1000">
                                          <p:stCondLst>
                                            <p:cond delay="0"/>
                                          </p:stCondLst>
                                        </p:cTn>
                                        <p:tgtEl>
                                          <p:spTgt spid="29699">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Effect transition="in" filter="fade">
                                      <p:cBhvr>
                                        <p:cTn id="11" dur="1000">
                                          <p:stCondLst>
                                            <p:cond delay="0"/>
                                          </p:stCondLst>
                                        </p:cTn>
                                        <p:tgtEl>
                                          <p:spTgt spid="29699">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Effect transition="in" filter="fade">
                                      <p:cBhvr>
                                        <p:cTn id="15" dur="1000">
                                          <p:stCondLst>
                                            <p:cond delay="0"/>
                                          </p:stCondLst>
                                        </p:cTn>
                                        <p:tgtEl>
                                          <p:spTgt spid="29699">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1000">
                                          <p:stCondLst>
                                            <p:cond delay="0"/>
                                          </p:stCondLst>
                                        </p:cTn>
                                        <p:tgtEl>
                                          <p:spTgt spid="29699">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fade">
                                      <p:cBhvr>
                                        <p:cTn id="23" dur="1000">
                                          <p:stCondLst>
                                            <p:cond delay="0"/>
                                          </p:stCondLst>
                                        </p:cTn>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F1844B32-1210-451D-B6BC-AEAD763AE5E7}" type="slidenum">
              <a:rPr lang="en-US"/>
              <a:pPr lvl="1">
                <a:defRPr/>
              </a:pPr>
              <a:t>11</a:t>
            </a:fld>
            <a:endParaRPr lang="en-US">
              <a:latin typeface="Times New Roman" pitchFamily="18" charset="0"/>
            </a:endParaRPr>
          </a:p>
        </p:txBody>
      </p:sp>
      <p:sp>
        <p:nvSpPr>
          <p:cNvPr id="52226" name="Rectangle 2"/>
          <p:cNvSpPr>
            <a:spLocks noGrp="1" noChangeArrowheads="1"/>
          </p:cNvSpPr>
          <p:nvPr>
            <p:ph type="title"/>
          </p:nvPr>
        </p:nvSpPr>
        <p:spPr>
          <a:xfrm>
            <a:off x="1703389" y="225425"/>
            <a:ext cx="8785225" cy="1619250"/>
          </a:xfrm>
        </p:spPr>
        <p:txBody>
          <a:bodyPr/>
          <a:lstStyle/>
          <a:p>
            <a:pPr marL="457200" indent="-457200" eaLnBrk="1" hangingPunct="1">
              <a:defRPr/>
            </a:pPr>
            <a:r>
              <a:rPr lang="ru-RU" sz="3200" dirty="0">
                <a:solidFill>
                  <a:schemeClr val="accent2">
                    <a:lumMod val="60000"/>
                    <a:lumOff val="40000"/>
                  </a:schemeClr>
                </a:solidFill>
              </a:rPr>
              <a:t>Б</a:t>
            </a:r>
            <a:r>
              <a:rPr lang="en-US" sz="3200" dirty="0">
                <a:solidFill>
                  <a:schemeClr val="accent2">
                    <a:lumMod val="60000"/>
                    <a:lumOff val="40000"/>
                  </a:schemeClr>
                </a:solidFill>
              </a:rPr>
              <a:t>.	</a:t>
            </a:r>
            <a:r>
              <a:rPr lang="ru-RU" sz="3200" dirty="0">
                <a:solidFill>
                  <a:schemeClr val="tx1"/>
                </a:solidFill>
              </a:rPr>
              <a:t>Как </a:t>
            </a:r>
            <a:r>
              <a:rPr lang="ru-RU" sz="3200" dirty="0">
                <a:solidFill>
                  <a:schemeClr val="tx1"/>
                </a:solidFill>
              </a:rPr>
              <a:t>начинается урок ИЗНХ каждый день</a:t>
            </a:r>
            <a:r>
              <a:rPr lang="ru-RU" sz="3200" dirty="0">
                <a:solidFill>
                  <a:schemeClr val="tx1"/>
                </a:solidFill>
              </a:rPr>
              <a:t>?</a:t>
            </a:r>
            <a:r>
              <a:rPr lang="en-US" sz="3200" dirty="0">
                <a:solidFill>
                  <a:schemeClr val="tx1"/>
                </a:solidFill>
              </a:rPr>
              <a:t/>
            </a:r>
            <a:br>
              <a:rPr lang="en-US" sz="3200" dirty="0">
                <a:solidFill>
                  <a:schemeClr val="tx1"/>
                </a:solidFill>
              </a:rPr>
            </a:br>
            <a:r>
              <a:rPr lang="en-US" sz="2000" dirty="0">
                <a:solidFill>
                  <a:schemeClr val="accent2">
                    <a:lumMod val="60000"/>
                    <a:lumOff val="40000"/>
                  </a:schemeClr>
                </a:solidFill>
              </a:rPr>
              <a:t>How does the PSNC class start each day? </a:t>
            </a:r>
            <a:endParaRPr lang="en-US" sz="2000" dirty="0">
              <a:solidFill>
                <a:schemeClr val="tx1"/>
              </a:solidFill>
            </a:endParaRPr>
          </a:p>
        </p:txBody>
      </p:sp>
      <p:sp>
        <p:nvSpPr>
          <p:cNvPr id="52227" name="Rectangle 3"/>
          <p:cNvSpPr>
            <a:spLocks noGrp="1" noChangeArrowheads="1"/>
          </p:cNvSpPr>
          <p:nvPr>
            <p:ph type="body" idx="1"/>
          </p:nvPr>
        </p:nvSpPr>
        <p:spPr>
          <a:xfrm>
            <a:off x="1774825" y="1808164"/>
            <a:ext cx="8750300" cy="4611687"/>
          </a:xfrm>
        </p:spPr>
        <p:txBody>
          <a:bodyPr/>
          <a:lstStyle/>
          <a:p>
            <a:pPr marL="514350" indent="-514350" eaLnBrk="1" hangingPunct="1">
              <a:lnSpc>
                <a:spcPct val="80000"/>
              </a:lnSpc>
              <a:spcAft>
                <a:spcPct val="25000"/>
              </a:spcAft>
              <a:buAutoNum type="arabicPeriod"/>
              <a:defRPr/>
            </a:pPr>
            <a:r>
              <a:rPr lang="ru-RU" dirty="0">
                <a:effectLst>
                  <a:outerShdw blurRad="38100" dist="38100" dir="2700000" algn="tl">
                    <a:srgbClr val="000000"/>
                  </a:outerShdw>
                </a:effectLst>
              </a:rPr>
              <a:t>Каждый учебный день ИЗНХ начинается с «Вступительных упражнений», которые являются единственным </a:t>
            </a:r>
            <a:r>
              <a:rPr lang="ru-RU" b="1" u="sng" dirty="0">
                <a:solidFill>
                  <a:srgbClr val="FFC000"/>
                </a:solidFill>
              </a:rPr>
              <a:t>групповым</a:t>
            </a:r>
            <a:r>
              <a:rPr lang="ru-RU" dirty="0">
                <a:solidFill>
                  <a:srgbClr val="FFC000"/>
                </a:solidFill>
              </a:rPr>
              <a:t> </a:t>
            </a:r>
            <a:r>
              <a:rPr lang="ru-RU" dirty="0" smtClean="0">
                <a:effectLst>
                  <a:outerShdw blurRad="38100" dist="38100" dir="2700000" algn="tl">
                    <a:srgbClr val="000000"/>
                  </a:outerShdw>
                </a:effectLst>
              </a:rPr>
              <a:t>заданием </a:t>
            </a:r>
            <a:r>
              <a:rPr lang="ru-RU" dirty="0">
                <a:effectLst>
                  <a:outerShdw blurRad="38100" dist="38100" dir="2700000" algn="tl">
                    <a:srgbClr val="000000"/>
                  </a:outerShdw>
                </a:effectLst>
              </a:rPr>
              <a:t>в ИЗНХ.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Each day starts with “Opening Exercises” which is the only </a:t>
            </a:r>
            <a:r>
              <a:rPr lang="en-US" sz="2400" b="1" u="sng" dirty="0">
                <a:solidFill>
                  <a:srgbClr val="FFC000"/>
                </a:solidFill>
                <a:effectLst>
                  <a:outerShdw blurRad="38100" dist="38100" dir="2700000" algn="tl">
                    <a:srgbClr val="000000"/>
                  </a:outerShdw>
                </a:effectLst>
              </a:rPr>
              <a:t>group</a:t>
            </a:r>
            <a:r>
              <a:rPr lang="en-US" sz="2400" dirty="0">
                <a:solidFill>
                  <a:srgbClr val="FFC000"/>
                </a:solidFill>
                <a:effectLst>
                  <a:outerShdw blurRad="38100" dist="38100" dir="2700000" algn="tl">
                    <a:srgbClr val="000000"/>
                  </a:outerShdw>
                </a:effectLst>
              </a:rPr>
              <a:t> </a:t>
            </a:r>
            <a:r>
              <a:rPr lang="en-US" sz="2400" dirty="0">
                <a:solidFill>
                  <a:schemeClr val="accent2">
                    <a:lumMod val="60000"/>
                    <a:lumOff val="40000"/>
                  </a:schemeClr>
                </a:solidFill>
                <a:effectLst>
                  <a:outerShdw blurRad="38100" dist="38100" dir="2700000" algn="tl">
                    <a:srgbClr val="000000"/>
                  </a:outerShdw>
                </a:effectLst>
              </a:rPr>
              <a:t>activity in the PSNC classes. </a:t>
            </a:r>
            <a:endParaRPr lang="en-US" dirty="0" smtClean="0">
              <a:effectLst>
                <a:outerShdw blurRad="38100" dist="38100" dir="2700000" algn="tl">
                  <a:srgbClr val="000000"/>
                </a:outerShdw>
              </a:effectLst>
            </a:endParaRPr>
          </a:p>
          <a:p>
            <a:pPr marL="457200" indent="-457200" eaLnBrk="1" hangingPunct="1">
              <a:lnSpc>
                <a:spcPct val="80000"/>
              </a:lnSpc>
              <a:spcAft>
                <a:spcPct val="25000"/>
              </a:spcAft>
              <a:buNone/>
              <a:defRPr/>
            </a:pPr>
            <a:r>
              <a:rPr lang="en-US" dirty="0" smtClean="0">
                <a:solidFill>
                  <a:schemeClr val="accent2">
                    <a:lumMod val="60000"/>
                    <a:lumOff val="40000"/>
                  </a:schemeClr>
                </a:solidFill>
                <a:effectLst>
                  <a:outerShdw blurRad="38100" dist="38100" dir="2700000" algn="tl">
                    <a:srgbClr val="000000"/>
                  </a:outerShdw>
                </a:effectLst>
              </a:rPr>
              <a:t>2. 	</a:t>
            </a:r>
            <a:r>
              <a:rPr lang="az-Cyrl-AZ" dirty="0" smtClean="0">
                <a:effectLst>
                  <a:outerShdw blurRad="38100" dist="38100" dir="2700000" algn="tl">
                    <a:srgbClr val="000000"/>
                  </a:outerShdw>
                </a:effectLst>
              </a:rPr>
              <a:t>Представьте </a:t>
            </a:r>
            <a:r>
              <a:rPr lang="az-Cyrl-AZ" dirty="0">
                <a:effectLst>
                  <a:outerShdw blurRad="38100" dist="38100" dir="2700000" algn="tl">
                    <a:srgbClr val="000000"/>
                  </a:outerShdw>
                </a:effectLst>
              </a:rPr>
              <a:t>студентов-новичков.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Introduce new students</a:t>
            </a:r>
            <a:r>
              <a:rPr lang="en-US" sz="2400" dirty="0">
                <a:solidFill>
                  <a:schemeClr val="accent2">
                    <a:lumMod val="60000"/>
                    <a:lumOff val="40000"/>
                  </a:schemeClr>
                </a:solidFill>
                <a:effectLst>
                  <a:outerShdw blurRad="38100" dist="38100" dir="2700000" algn="tl">
                    <a:srgbClr val="000000"/>
                  </a:outerShdw>
                </a:effectLst>
              </a:rPr>
              <a:t>. </a:t>
            </a:r>
            <a:endParaRPr lang="en-US" dirty="0" smtClean="0">
              <a:effectLst>
                <a:outerShdw blurRad="38100" dist="38100" dir="2700000" algn="tl">
                  <a:srgbClr val="000000"/>
                </a:outerShdw>
              </a:effectLst>
            </a:endParaRPr>
          </a:p>
          <a:p>
            <a:pPr marL="457200" indent="-457200" eaLnBrk="1" hangingPunct="1">
              <a:lnSpc>
                <a:spcPct val="80000"/>
              </a:lnSpc>
              <a:spcAft>
                <a:spcPct val="25000"/>
              </a:spcAft>
              <a:buNone/>
              <a:defRPr/>
            </a:pPr>
            <a:r>
              <a:rPr lang="en-US" dirty="0" smtClean="0">
                <a:solidFill>
                  <a:schemeClr val="accent2">
                    <a:lumMod val="60000"/>
                    <a:lumOff val="40000"/>
                  </a:schemeClr>
                </a:solidFill>
                <a:effectLst>
                  <a:outerShdw blurRad="38100" dist="38100" dir="2700000" algn="tl">
                    <a:srgbClr val="000000"/>
                  </a:outerShdw>
                </a:effectLst>
              </a:rPr>
              <a:t>3.	</a:t>
            </a:r>
            <a:r>
              <a:rPr lang="ru-RU" dirty="0" smtClean="0">
                <a:effectLst>
                  <a:outerShdw blurRad="38100" dist="38100" dir="2700000" algn="tl">
                    <a:srgbClr val="000000"/>
                  </a:outerShdw>
                </a:effectLst>
              </a:rPr>
              <a:t>Процитируйте </a:t>
            </a:r>
            <a:r>
              <a:rPr lang="ru-RU" dirty="0">
                <a:effectLst>
                  <a:outerShdw blurRad="38100" dist="38100" dir="2700000" algn="tl">
                    <a:srgbClr val="000000"/>
                  </a:outerShdw>
                </a:effectLst>
              </a:rPr>
              <a:t>место Писания на текущий месяц.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Quote the scripture of the month.  </a:t>
            </a:r>
            <a:r>
              <a:rPr lang="en-US" dirty="0" smtClean="0">
                <a:solidFill>
                  <a:schemeClr val="accent2">
                    <a:lumMod val="60000"/>
                    <a:lumOff val="40000"/>
                  </a:schemeClr>
                </a:solidFill>
                <a:effectLst>
                  <a:outerShdw blurRad="38100" dist="38100" dir="2700000" algn="tl">
                    <a:srgbClr val="000000"/>
                  </a:outerShdw>
                </a:effectLst>
              </a:rPr>
              <a:t>                     </a:t>
            </a:r>
            <a:r>
              <a:rPr lang="en-US" dirty="0" smtClean="0">
                <a:effectLst>
                  <a:outerShdw blurRad="38100" dist="38100" dir="2700000" algn="tl">
                    <a:srgbClr val="000000"/>
                  </a:outerShdw>
                </a:effectLst>
              </a:rPr>
              <a:t>	</a:t>
            </a:r>
          </a:p>
        </p:txBody>
      </p:sp>
      <p:sp>
        <p:nvSpPr>
          <p:cNvPr id="2151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animEffect transition="in" filter="fade">
                                      <p:cBhvr>
                                        <p:cTn id="9" dur="500"/>
                                        <p:tgtEl>
                                          <p:spTgt spid="522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Effect transition="in" filter="fade">
                                      <p:cBhvr>
                                        <p:cTn id="14" dur="1000">
                                          <p:stCondLst>
                                            <p:cond delay="0"/>
                                          </p:stCondLst>
                                        </p:cTn>
                                        <p:tgtEl>
                                          <p:spTgt spid="5222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Effect transition="in" filter="fade">
                                      <p:cBhvr>
                                        <p:cTn id="19" dur="1000">
                                          <p:stCondLst>
                                            <p:cond delay="0"/>
                                          </p:stCondLst>
                                        </p:cTn>
                                        <p:tgtEl>
                                          <p:spTgt spid="5222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fade">
                                      <p:cBhvr>
                                        <p:cTn id="24" dur="1000">
                                          <p:stCondLst>
                                            <p:cond delay="0"/>
                                          </p:stCondLst>
                                        </p:cTn>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F9C3FF42-C04E-4D96-A54E-8C88A4A6E75B}" type="slidenum">
              <a:rPr lang="en-US"/>
              <a:pPr lvl="1">
                <a:defRPr/>
              </a:pPr>
              <a:t>12</a:t>
            </a:fld>
            <a:endParaRPr lang="en-US">
              <a:latin typeface="Times New Roman" pitchFamily="18" charset="0"/>
            </a:endParaRPr>
          </a:p>
        </p:txBody>
      </p:sp>
      <p:sp>
        <p:nvSpPr>
          <p:cNvPr id="52227" name="Rectangle 3"/>
          <p:cNvSpPr>
            <a:spLocks noGrp="1" noChangeArrowheads="1"/>
          </p:cNvSpPr>
          <p:nvPr>
            <p:ph type="body" idx="1"/>
          </p:nvPr>
        </p:nvSpPr>
        <p:spPr>
          <a:xfrm>
            <a:off x="2099556" y="1808164"/>
            <a:ext cx="8425569" cy="4611687"/>
          </a:xfrm>
        </p:spPr>
        <p:txBody>
          <a:bodyPr/>
          <a:lstStyle/>
          <a:p>
            <a:pPr marL="457200" indent="-457200" eaLnBrk="1" hangingPunct="1">
              <a:lnSpc>
                <a:spcPct val="80000"/>
              </a:lnSpc>
              <a:spcAft>
                <a:spcPts val="2800"/>
              </a:spcAft>
              <a:buNone/>
              <a:defRPr/>
            </a:pPr>
            <a:r>
              <a:rPr lang="pt-BR" dirty="0" smtClean="0">
                <a:solidFill>
                  <a:schemeClr val="accent2">
                    <a:lumMod val="60000"/>
                    <a:lumOff val="40000"/>
                  </a:schemeClr>
                </a:solidFill>
                <a:effectLst>
                  <a:outerShdw blurRad="38100" dist="38100" dir="2700000" algn="tl">
                    <a:srgbClr val="000000"/>
                  </a:outerShdw>
                </a:effectLst>
              </a:rPr>
              <a:t>4.</a:t>
            </a:r>
            <a:r>
              <a:rPr lang="pt-BR" i="1" dirty="0">
                <a:solidFill>
                  <a:schemeClr val="accent2">
                    <a:lumMod val="60000"/>
                    <a:lumOff val="40000"/>
                  </a:schemeClr>
                </a:solidFill>
                <a:effectLst>
                  <a:outerShdw blurRad="38100" dist="38100" dir="2700000" algn="tl">
                    <a:srgbClr val="000000"/>
                  </a:outerShdw>
                </a:effectLst>
              </a:rPr>
              <a:t>	</a:t>
            </a:r>
            <a:r>
              <a:rPr lang="az-Cyrl-AZ" dirty="0" smtClean="0">
                <a:effectLst>
                  <a:outerShdw blurRad="38100" dist="38100" dir="2700000" algn="tl">
                    <a:srgbClr val="000000"/>
                  </a:outerShdw>
                </a:effectLst>
              </a:rPr>
              <a:t>Раздайте </a:t>
            </a:r>
            <a:r>
              <a:rPr lang="az-Cyrl-AZ" dirty="0">
                <a:effectLst>
                  <a:outerShdw blurRad="38100" dist="38100" dir="2700000" algn="tl">
                    <a:srgbClr val="000000"/>
                  </a:outerShdw>
                </a:effectLst>
              </a:rPr>
              <a:t>Поздравительные </a:t>
            </a:r>
            <a:r>
              <a:rPr lang="az-Cyrl-AZ" dirty="0" smtClean="0">
                <a:effectLst>
                  <a:outerShdw blurRad="38100" dist="38100" dir="2700000" algn="tl">
                    <a:srgbClr val="000000"/>
                  </a:outerShdw>
                </a:effectLst>
              </a:rPr>
              <a:t>записки</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pt-BR" sz="2400" dirty="0">
                <a:solidFill>
                  <a:schemeClr val="accent2">
                    <a:lumMod val="60000"/>
                    <a:lumOff val="40000"/>
                  </a:schemeClr>
                </a:solidFill>
                <a:effectLst>
                  <a:outerShdw blurRad="38100" dist="38100" dir="2700000" algn="tl">
                    <a:srgbClr val="000000"/>
                  </a:outerShdw>
                </a:effectLst>
              </a:rPr>
              <a:t>Hand </a:t>
            </a:r>
            <a:r>
              <a:rPr lang="pt-BR" sz="2400" dirty="0">
                <a:solidFill>
                  <a:schemeClr val="accent2">
                    <a:lumMod val="60000"/>
                    <a:lumOff val="40000"/>
                  </a:schemeClr>
                </a:solidFill>
                <a:effectLst>
                  <a:outerShdw blurRad="38100" dist="38100" dir="2700000" algn="tl">
                    <a:srgbClr val="000000"/>
                  </a:outerShdw>
                </a:effectLst>
              </a:rPr>
              <a:t>out Congratulations </a:t>
            </a:r>
            <a:r>
              <a:rPr lang="pt-BR" sz="2400" dirty="0">
                <a:solidFill>
                  <a:schemeClr val="accent2">
                    <a:lumMod val="60000"/>
                    <a:lumOff val="40000"/>
                  </a:schemeClr>
                </a:solidFill>
                <a:effectLst>
                  <a:outerShdw blurRad="38100" dist="38100" dir="2700000" algn="tl">
                    <a:srgbClr val="000000"/>
                  </a:outerShdw>
                </a:effectLst>
              </a:rPr>
              <a:t>Slips</a:t>
            </a:r>
            <a:r>
              <a:rPr lang="pt-BR" sz="2400" i="1" dirty="0">
                <a:solidFill>
                  <a:schemeClr val="accent2">
                    <a:lumMod val="60000"/>
                    <a:lumOff val="40000"/>
                  </a:schemeClr>
                </a:solidFill>
                <a:effectLst>
                  <a:outerShdw blurRad="38100" dist="38100" dir="2700000" algn="tl">
                    <a:srgbClr val="000000"/>
                  </a:outerShdw>
                </a:effectLst>
              </a:rPr>
              <a:t>    </a:t>
            </a:r>
            <a:r>
              <a:rPr lang="pt-BR" i="1" dirty="0" smtClean="0">
                <a:solidFill>
                  <a:schemeClr val="accent2">
                    <a:lumMod val="60000"/>
                    <a:lumOff val="40000"/>
                  </a:schemeClr>
                </a:solidFill>
                <a:effectLst>
                  <a:outerShdw blurRad="38100" dist="38100" dir="2700000" algn="tl">
                    <a:srgbClr val="000000"/>
                  </a:outerShdw>
                </a:effectLst>
              </a:rPr>
              <a:t>              </a:t>
            </a:r>
            <a:r>
              <a:rPr lang="pt-BR" i="1" dirty="0" smtClean="0">
                <a:effectLst>
                  <a:outerShdw blurRad="38100" dist="38100" dir="2700000" algn="tl">
                    <a:srgbClr val="000000"/>
                  </a:outerShdw>
                </a:effectLst>
              </a:rPr>
              <a:t>	</a:t>
            </a:r>
            <a:endParaRPr lang="pt-BR" dirty="0">
              <a:effectLst>
                <a:outerShdw blurRad="38100" dist="38100" dir="2700000" algn="tl">
                  <a:srgbClr val="000000"/>
                </a:outerShdw>
              </a:effectLst>
            </a:endParaRPr>
          </a:p>
          <a:p>
            <a:pPr marL="457200" indent="-457200" eaLnBrk="1" hangingPunct="1">
              <a:lnSpc>
                <a:spcPct val="80000"/>
              </a:lnSpc>
              <a:spcAft>
                <a:spcPts val="2800"/>
              </a:spcAft>
              <a:buNone/>
              <a:defRPr/>
            </a:pPr>
            <a:r>
              <a:rPr lang="pt-BR" dirty="0" smtClean="0">
                <a:solidFill>
                  <a:schemeClr val="accent2">
                    <a:lumMod val="60000"/>
                    <a:lumOff val="40000"/>
                  </a:schemeClr>
                </a:solidFill>
                <a:effectLst>
                  <a:outerShdw blurRad="38100" dist="38100" dir="2700000" algn="tl">
                    <a:srgbClr val="000000"/>
                  </a:outerShdw>
                </a:effectLst>
              </a:rPr>
              <a:t>5</a:t>
            </a:r>
            <a:r>
              <a:rPr lang="pt-BR" i="1" dirty="0">
                <a:solidFill>
                  <a:schemeClr val="accent2">
                    <a:lumMod val="60000"/>
                    <a:lumOff val="40000"/>
                  </a:schemeClr>
                </a:solidFill>
                <a:effectLst>
                  <a:outerShdw blurRad="38100" dist="38100" dir="2700000" algn="tl">
                    <a:srgbClr val="000000"/>
                  </a:outerShdw>
                </a:effectLst>
              </a:rPr>
              <a:t>. </a:t>
            </a:r>
            <a:r>
              <a:rPr lang="ru-RU" dirty="0">
                <a:effectLst>
                  <a:outerShdw blurRad="38100" dist="38100" dir="2700000" algn="tl">
                    <a:srgbClr val="000000"/>
                  </a:outerShdw>
                </a:effectLst>
              </a:rPr>
              <a:t>Отчеты студентов по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прочитанным книгам</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pt-BR" sz="2400" dirty="0">
                <a:solidFill>
                  <a:schemeClr val="accent2">
                    <a:lumMod val="60000"/>
                    <a:lumOff val="40000"/>
                  </a:schemeClr>
                </a:solidFill>
                <a:effectLst>
                  <a:outerShdw blurRad="38100" dist="38100" dir="2700000" algn="tl">
                    <a:srgbClr val="000000"/>
                  </a:outerShdw>
                </a:effectLst>
              </a:rPr>
              <a:t>Student </a:t>
            </a:r>
            <a:r>
              <a:rPr lang="pt-BR" sz="2400" dirty="0">
                <a:solidFill>
                  <a:schemeClr val="accent2">
                    <a:lumMod val="60000"/>
                    <a:lumOff val="40000"/>
                  </a:schemeClr>
                </a:solidFill>
                <a:effectLst>
                  <a:outerShdw blurRad="38100" dist="38100" dir="2700000" algn="tl">
                    <a:srgbClr val="000000"/>
                  </a:outerShdw>
                </a:effectLst>
              </a:rPr>
              <a:t>book </a:t>
            </a:r>
            <a:r>
              <a:rPr lang="pt-BR" sz="2400" dirty="0">
                <a:solidFill>
                  <a:schemeClr val="accent2">
                    <a:lumMod val="60000"/>
                    <a:lumOff val="40000"/>
                  </a:schemeClr>
                </a:solidFill>
                <a:effectLst>
                  <a:outerShdw blurRad="38100" dist="38100" dir="2700000" algn="tl">
                    <a:srgbClr val="000000"/>
                  </a:outerShdw>
                </a:effectLst>
              </a:rPr>
              <a:t>reports</a:t>
            </a:r>
            <a:r>
              <a:rPr lang="pt-BR" dirty="0" smtClean="0">
                <a:effectLst>
                  <a:outerShdw blurRad="38100" dist="38100" dir="2700000" algn="tl">
                    <a:srgbClr val="000000"/>
                  </a:outerShdw>
                </a:effectLst>
              </a:rPr>
              <a:t>	</a:t>
            </a:r>
            <a:endParaRPr lang="en-US" dirty="0" smtClean="0">
              <a:effectLst>
                <a:outerShdw blurRad="38100" dist="38100" dir="2700000" algn="tl">
                  <a:srgbClr val="000000"/>
                </a:outerShdw>
              </a:effectLst>
            </a:endParaRPr>
          </a:p>
          <a:p>
            <a:pPr marL="457200" indent="-457200" eaLnBrk="1" hangingPunct="1">
              <a:lnSpc>
                <a:spcPct val="80000"/>
              </a:lnSpc>
              <a:spcAft>
                <a:spcPct val="25000"/>
              </a:spcAft>
              <a:buNone/>
              <a:defRPr/>
            </a:pPr>
            <a:r>
              <a:rPr lang="pt-BR" dirty="0" smtClean="0">
                <a:solidFill>
                  <a:schemeClr val="accent2">
                    <a:lumMod val="60000"/>
                    <a:lumOff val="40000"/>
                  </a:schemeClr>
                </a:solidFill>
                <a:effectLst>
                  <a:outerShdw blurRad="38100" dist="38100" dir="2700000" algn="tl">
                    <a:srgbClr val="000000"/>
                  </a:outerShdw>
                </a:effectLst>
              </a:rPr>
              <a:t>6.	</a:t>
            </a:r>
            <a:r>
              <a:rPr lang="az-Cyrl-AZ" dirty="0" smtClean="0">
                <a:effectLst>
                  <a:outerShdw blurRad="38100" dist="38100" dir="2700000" algn="tl">
                    <a:srgbClr val="000000"/>
                  </a:outerShdw>
                </a:effectLst>
              </a:rPr>
              <a:t>Объявления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pt-BR" sz="2400" dirty="0">
                <a:solidFill>
                  <a:schemeClr val="accent2">
                    <a:lumMod val="60000"/>
                    <a:lumOff val="40000"/>
                  </a:schemeClr>
                </a:solidFill>
                <a:effectLst>
                  <a:outerShdw blurRad="38100" dist="38100" dir="2700000" algn="tl">
                    <a:srgbClr val="000000"/>
                  </a:outerShdw>
                </a:effectLst>
              </a:rPr>
              <a:t>Announcements</a:t>
            </a:r>
            <a:endParaRPr lang="en-US" dirty="0" smtClean="0">
              <a:effectLst>
                <a:outerShdw blurRad="38100" dist="38100" dir="2700000" algn="tl">
                  <a:srgbClr val="000000"/>
                </a:outerShdw>
              </a:effectLst>
            </a:endParaRPr>
          </a:p>
        </p:txBody>
      </p:sp>
      <p:sp>
        <p:nvSpPr>
          <p:cNvPr id="225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
        <p:nvSpPr>
          <p:cNvPr id="8" name="Rectangle 2"/>
          <p:cNvSpPr>
            <a:spLocks noGrp="1" noChangeArrowheads="1"/>
          </p:cNvSpPr>
          <p:nvPr>
            <p:ph type="title"/>
          </p:nvPr>
        </p:nvSpPr>
        <p:spPr>
          <a:xfrm>
            <a:off x="1703389" y="225425"/>
            <a:ext cx="8785225" cy="1619250"/>
          </a:xfrm>
        </p:spPr>
        <p:txBody>
          <a:bodyPr/>
          <a:lstStyle/>
          <a:p>
            <a:pPr marL="457200" indent="-457200" eaLnBrk="1" hangingPunct="1">
              <a:defRPr/>
            </a:pPr>
            <a:r>
              <a:rPr lang="ru-RU" sz="3200" dirty="0">
                <a:solidFill>
                  <a:schemeClr val="accent2">
                    <a:lumMod val="60000"/>
                    <a:lumOff val="40000"/>
                  </a:schemeClr>
                </a:solidFill>
              </a:rPr>
              <a:t>Б</a:t>
            </a:r>
            <a:r>
              <a:rPr lang="en-US" sz="3200" dirty="0">
                <a:solidFill>
                  <a:schemeClr val="accent2">
                    <a:lumMod val="60000"/>
                    <a:lumOff val="40000"/>
                  </a:schemeClr>
                </a:solidFill>
              </a:rPr>
              <a:t>.	</a:t>
            </a:r>
            <a:r>
              <a:rPr lang="ru-RU" sz="3200" dirty="0">
                <a:solidFill>
                  <a:schemeClr val="tx1"/>
                </a:solidFill>
              </a:rPr>
              <a:t>Как </a:t>
            </a:r>
            <a:r>
              <a:rPr lang="ru-RU" sz="3200" dirty="0">
                <a:solidFill>
                  <a:schemeClr val="tx1"/>
                </a:solidFill>
              </a:rPr>
              <a:t>начинается урок ИЗНХ каждый день</a:t>
            </a:r>
            <a:r>
              <a:rPr lang="ru-RU" sz="3200" dirty="0">
                <a:solidFill>
                  <a:schemeClr val="tx1"/>
                </a:solidFill>
              </a:rPr>
              <a:t>?</a:t>
            </a:r>
            <a:r>
              <a:rPr lang="en-US" sz="3200" dirty="0">
                <a:solidFill>
                  <a:schemeClr val="tx1"/>
                </a:solidFill>
              </a:rPr>
              <a:t/>
            </a:r>
            <a:br>
              <a:rPr lang="en-US" sz="3200" dirty="0">
                <a:solidFill>
                  <a:schemeClr val="tx1"/>
                </a:solidFill>
              </a:rPr>
            </a:br>
            <a:r>
              <a:rPr lang="en-US" sz="2000" dirty="0">
                <a:solidFill>
                  <a:schemeClr val="accent2">
                    <a:lumMod val="60000"/>
                    <a:lumOff val="40000"/>
                  </a:schemeClr>
                </a:solidFill>
              </a:rPr>
              <a:t>How does the PSNC class start each day? </a:t>
            </a:r>
            <a:endParaRPr lang="en-US" sz="2000" dirty="0">
              <a:solidFill>
                <a:schemeClr val="tx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179" t="4167" r="7179" b="55277"/>
          <a:stretch/>
        </p:blipFill>
        <p:spPr>
          <a:xfrm>
            <a:off x="7171134" y="2420889"/>
            <a:ext cx="3491881" cy="23385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stCondLst>
                                            <p:cond delay="0"/>
                                          </p:stCondLst>
                                        </p:cTn>
                                        <p:tgtEl>
                                          <p:spTgt spid="52227">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7">
                                            <p:txEl>
                                              <p:pRg st="1" end="1"/>
                                            </p:txEl>
                                          </p:spTgt>
                                        </p:tgtEl>
                                        <p:attrNameLst>
                                          <p:attrName>style.visibility</p:attrName>
                                        </p:attrNameLst>
                                      </p:cBhvr>
                                      <p:to>
                                        <p:strVal val="visible"/>
                                      </p:to>
                                    </p:set>
                                    <p:animEffect transition="in" filter="fade">
                                      <p:cBhvr>
                                        <p:cTn id="17" dur="1000">
                                          <p:stCondLst>
                                            <p:cond delay="0"/>
                                          </p:stCondLst>
                                        </p:cTn>
                                        <p:tgtEl>
                                          <p:spTgt spid="522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27">
                                            <p:txEl>
                                              <p:pRg st="2" end="2"/>
                                            </p:txEl>
                                          </p:spTgt>
                                        </p:tgtEl>
                                        <p:attrNameLst>
                                          <p:attrName>style.visibility</p:attrName>
                                        </p:attrNameLst>
                                      </p:cBhvr>
                                      <p:to>
                                        <p:strVal val="visible"/>
                                      </p:to>
                                    </p:set>
                                    <p:animEffect transition="in" filter="fade">
                                      <p:cBhvr>
                                        <p:cTn id="22" dur="1000">
                                          <p:stCondLst>
                                            <p:cond delay="0"/>
                                          </p:stCondLst>
                                        </p:cTn>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9131AD9A-3360-4B45-9648-39D0CB6C5AE0}" type="slidenum">
              <a:rPr lang="en-US"/>
              <a:pPr lvl="1">
                <a:defRPr/>
              </a:pPr>
              <a:t>13</a:t>
            </a:fld>
            <a:endParaRPr lang="en-US">
              <a:latin typeface="Times New Roman" pitchFamily="18" charset="0"/>
            </a:endParaRPr>
          </a:p>
        </p:txBody>
      </p:sp>
      <p:sp>
        <p:nvSpPr>
          <p:cNvPr id="54274" name="Rectangle 2"/>
          <p:cNvSpPr>
            <a:spLocks noGrp="1" noChangeArrowheads="1"/>
          </p:cNvSpPr>
          <p:nvPr>
            <p:ph type="title"/>
          </p:nvPr>
        </p:nvSpPr>
        <p:spPr>
          <a:xfrm>
            <a:off x="1703388" y="225426"/>
            <a:ext cx="8856662" cy="1439863"/>
          </a:xfrm>
        </p:spPr>
        <p:txBody>
          <a:bodyPr/>
          <a:lstStyle/>
          <a:p>
            <a:pPr marL="457200" indent="-457200" eaLnBrk="1" hangingPunct="1">
              <a:defRPr/>
            </a:pPr>
            <a:r>
              <a:rPr lang="en-US" sz="3200" dirty="0">
                <a:solidFill>
                  <a:schemeClr val="accent2">
                    <a:lumMod val="60000"/>
                    <a:lumOff val="40000"/>
                  </a:schemeClr>
                </a:solidFill>
              </a:rPr>
              <a:t>B.	</a:t>
            </a:r>
            <a:r>
              <a:rPr lang="ru-RU" sz="3200" dirty="0">
                <a:solidFill>
                  <a:schemeClr val="tx1"/>
                </a:solidFill>
              </a:rPr>
              <a:t>Стандартный </a:t>
            </a:r>
            <a:r>
              <a:rPr lang="ru-RU" sz="3200" dirty="0">
                <a:solidFill>
                  <a:schemeClr val="tx1"/>
                </a:solidFill>
              </a:rPr>
              <a:t>процесс работы на занятии по ИЗНХ </a:t>
            </a:r>
            <a:r>
              <a:rPr lang="en-US" sz="3200" dirty="0">
                <a:solidFill>
                  <a:schemeClr val="tx1"/>
                </a:solidFill>
              </a:rPr>
              <a:t/>
            </a:r>
            <a:br>
              <a:rPr lang="en-US" sz="3200" dirty="0">
                <a:solidFill>
                  <a:schemeClr val="tx1"/>
                </a:solidFill>
              </a:rPr>
            </a:br>
            <a:r>
              <a:rPr lang="en-US" sz="2000" dirty="0">
                <a:solidFill>
                  <a:schemeClr val="accent2">
                    <a:lumMod val="60000"/>
                    <a:lumOff val="40000"/>
                  </a:schemeClr>
                </a:solidFill>
              </a:rPr>
              <a:t>Regular activities in the PSNC class time</a:t>
            </a:r>
            <a:endParaRPr lang="en-US" sz="1800" dirty="0">
              <a:solidFill>
                <a:schemeClr val="tx1"/>
              </a:solidFill>
            </a:endParaRPr>
          </a:p>
        </p:txBody>
      </p:sp>
      <p:sp>
        <p:nvSpPr>
          <p:cNvPr id="54275" name="Rectangle 3"/>
          <p:cNvSpPr>
            <a:spLocks noGrp="1" noChangeArrowheads="1"/>
          </p:cNvSpPr>
          <p:nvPr>
            <p:ph type="body" idx="1"/>
          </p:nvPr>
        </p:nvSpPr>
        <p:spPr>
          <a:xfrm>
            <a:off x="1991545" y="1700214"/>
            <a:ext cx="8425631" cy="4861135"/>
          </a:xfrm>
        </p:spPr>
        <p:txBody>
          <a:bodyPr/>
          <a:lstStyle/>
          <a:p>
            <a:pPr marL="514350" indent="-514350" eaLnBrk="1" hangingPunct="1">
              <a:spcAft>
                <a:spcPct val="25000"/>
              </a:spcAft>
              <a:buAutoNum type="arabicPeriod"/>
              <a:defRPr/>
            </a:pPr>
            <a:r>
              <a:rPr lang="ru-RU" sz="2800" dirty="0">
                <a:effectLst>
                  <a:outerShdw blurRad="38100" dist="38100" dir="2700000" algn="tl">
                    <a:srgbClr val="000000"/>
                  </a:outerShdw>
                </a:effectLst>
              </a:rPr>
              <a:t>Проведите </a:t>
            </a:r>
            <a:r>
              <a:rPr lang="ru-RU" sz="2800" dirty="0">
                <a:effectLst>
                  <a:outerShdw blurRad="38100" dist="38100" dir="2700000" algn="tl">
                    <a:srgbClr val="000000"/>
                  </a:outerShdw>
                </a:effectLst>
              </a:rPr>
              <a:t>заключительные контрольные работы по материалам занятий или местам Писания, которые они уже выучили.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Give final tests on lessons or scriptures they have memorized.</a:t>
            </a:r>
          </a:p>
          <a:p>
            <a:pPr marL="514350" indent="-514350" eaLnBrk="1" hangingPunct="1">
              <a:spcAft>
                <a:spcPct val="25000"/>
              </a:spcAft>
              <a:buAutoNum type="arabicPeriod"/>
              <a:defRPr/>
            </a:pPr>
            <a:endParaRPr lang="en-US" sz="2800" dirty="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None/>
              <a:defRPr/>
            </a:pPr>
            <a:r>
              <a:rPr lang="en-US" sz="2800" dirty="0">
                <a:solidFill>
                  <a:schemeClr val="accent2">
                    <a:lumMod val="60000"/>
                    <a:lumOff val="40000"/>
                  </a:schemeClr>
                </a:solidFill>
                <a:effectLst>
                  <a:outerShdw blurRad="38100" dist="38100" dir="2700000" algn="tl">
                    <a:srgbClr val="000000"/>
                  </a:outerShdw>
                </a:effectLst>
              </a:rPr>
              <a:t>2.	</a:t>
            </a:r>
            <a:r>
              <a:rPr lang="ru-RU" sz="2800" dirty="0">
                <a:effectLst>
                  <a:outerShdw blurRad="38100" dist="38100" dir="2700000" algn="tl">
                    <a:srgbClr val="000000"/>
                  </a:outerShdw>
                </a:effectLst>
              </a:rPr>
              <a:t>Проводите </a:t>
            </a:r>
            <a:r>
              <a:rPr lang="ru-RU" sz="2800" dirty="0">
                <a:effectLst>
                  <a:outerShdw blurRad="38100" dist="38100" dir="2700000" algn="tl">
                    <a:srgbClr val="000000"/>
                  </a:outerShdw>
                </a:effectLst>
              </a:rPr>
              <a:t>консультации со студентами, которым необходимо </a:t>
            </a:r>
            <a:r>
              <a:rPr lang="ru-RU" sz="2800" b="1" u="sng" dirty="0">
                <a:solidFill>
                  <a:srgbClr val="FFC000"/>
                </a:solidFill>
              </a:rPr>
              <a:t>пересмотреть</a:t>
            </a:r>
            <a:r>
              <a:rPr lang="ru-RU" sz="2800" b="1" u="sng" dirty="0"/>
              <a:t> </a:t>
            </a:r>
            <a:r>
              <a:rPr lang="ru-RU" sz="2800" dirty="0">
                <a:effectLst>
                  <a:outerShdw blurRad="38100" dist="38100" dir="2700000" algn="tl">
                    <a:srgbClr val="000000"/>
                  </a:outerShdw>
                </a:effectLst>
              </a:rPr>
              <a:t>свои </a:t>
            </a:r>
            <a:r>
              <a:rPr lang="ru-RU" sz="2800" dirty="0">
                <a:effectLst>
                  <a:outerShdw blurRad="38100" dist="38100" dir="2700000" algn="tl">
                    <a:srgbClr val="000000"/>
                  </a:outerShdw>
                </a:effectLst>
              </a:rPr>
              <a:t>ежедневные цели.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Hold conferences with any students who need to </a:t>
            </a:r>
            <a:r>
              <a:rPr lang="en-US" sz="2400" b="1" u="sng" dirty="0">
                <a:solidFill>
                  <a:srgbClr val="FFC000"/>
                </a:solidFill>
                <a:effectLst>
                  <a:outerShdw blurRad="38100" dist="38100" dir="2700000" algn="tl">
                    <a:srgbClr val="000000"/>
                  </a:outerShdw>
                </a:effectLst>
              </a:rPr>
              <a:t>revise</a:t>
            </a:r>
            <a:r>
              <a:rPr lang="en-US" sz="2400" dirty="0">
                <a:solidFill>
                  <a:srgbClr val="FFC000"/>
                </a:solidFill>
                <a:effectLst>
                  <a:outerShdw blurRad="38100" dist="38100" dir="2700000" algn="tl">
                    <a:srgbClr val="000000"/>
                  </a:outerShdw>
                </a:effectLst>
              </a:rPr>
              <a:t> </a:t>
            </a:r>
            <a:r>
              <a:rPr lang="en-US" sz="2400" dirty="0">
                <a:solidFill>
                  <a:schemeClr val="accent2">
                    <a:lumMod val="60000"/>
                    <a:lumOff val="40000"/>
                  </a:schemeClr>
                </a:solidFill>
                <a:effectLst>
                  <a:outerShdw blurRad="38100" dist="38100" dir="2700000" algn="tl">
                    <a:srgbClr val="000000"/>
                  </a:outerShdw>
                </a:effectLst>
              </a:rPr>
              <a:t>their daily goals.</a:t>
            </a:r>
            <a:r>
              <a:rPr lang="pt-BR" sz="2400" dirty="0">
                <a:solidFill>
                  <a:schemeClr val="accent2">
                    <a:lumMod val="60000"/>
                    <a:lumOff val="40000"/>
                  </a:schemeClr>
                </a:solidFill>
                <a:effectLst>
                  <a:outerShdw blurRad="38100" dist="38100" dir="2700000" algn="tl">
                    <a:srgbClr val="000000"/>
                  </a:outerShdw>
                </a:effectLst>
              </a:rPr>
              <a:t> </a:t>
            </a:r>
            <a:endParaRPr lang="pt-BR" sz="2800" dirty="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None/>
              <a:defRPr/>
            </a:pPr>
            <a:r>
              <a:rPr lang="ru-RU" sz="2800" dirty="0">
                <a:effectLst>
                  <a:outerShdw blurRad="38100" dist="38100" dir="2700000" algn="tl">
                    <a:srgbClr val="000000"/>
                  </a:outerShdw>
                </a:effectLst>
              </a:rPr>
              <a:t> </a:t>
            </a:r>
            <a:endParaRPr lang="en-US" sz="2800" i="1" dirty="0">
              <a:effectLst>
                <a:outerShdw blurRad="38100" dist="38100" dir="2700000" algn="tl">
                  <a:srgbClr val="000000"/>
                </a:outerShdw>
              </a:effectLst>
            </a:endParaRPr>
          </a:p>
        </p:txBody>
      </p:sp>
      <p:sp>
        <p:nvSpPr>
          <p:cNvPr id="2355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animEffect transition="in" filter="fade">
                                      <p:cBhvr>
                                        <p:cTn id="9" dur="500"/>
                                        <p:tgtEl>
                                          <p:spTgt spid="542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fade">
                                      <p:cBhvr>
                                        <p:cTn id="14" dur="1000">
                                          <p:stCondLst>
                                            <p:cond delay="0"/>
                                          </p:stCondLst>
                                        </p:cTn>
                                        <p:tgtEl>
                                          <p:spTgt spid="542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Effect transition="in" filter="fade">
                                      <p:cBhvr>
                                        <p:cTn id="19" dur="1000">
                                          <p:stCondLst>
                                            <p:cond delay="0"/>
                                          </p:stCondLst>
                                        </p:cTn>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67EB0555-7C4B-4A53-A2AC-24DF52332C66}" type="slidenum">
              <a:rPr lang="en-US"/>
              <a:pPr lvl="1">
                <a:defRPr/>
              </a:pPr>
              <a:t>14</a:t>
            </a:fld>
            <a:endParaRPr lang="en-US">
              <a:latin typeface="Times New Roman" pitchFamily="18" charset="0"/>
            </a:endParaRPr>
          </a:p>
        </p:txBody>
      </p:sp>
      <p:sp>
        <p:nvSpPr>
          <p:cNvPr id="54275" name="Rectangle 3"/>
          <p:cNvSpPr>
            <a:spLocks noGrp="1" noChangeArrowheads="1"/>
          </p:cNvSpPr>
          <p:nvPr>
            <p:ph type="body" idx="1"/>
          </p:nvPr>
        </p:nvSpPr>
        <p:spPr>
          <a:xfrm>
            <a:off x="1847529" y="620688"/>
            <a:ext cx="8605837" cy="5871170"/>
          </a:xfrm>
        </p:spPr>
        <p:txBody>
          <a:bodyPr/>
          <a:lstStyle/>
          <a:p>
            <a:pPr marL="457200" indent="-457200" eaLnBrk="1" hangingPunct="1">
              <a:buNone/>
              <a:defRPr/>
            </a:pPr>
            <a:r>
              <a:rPr lang="en-US" dirty="0" smtClean="0">
                <a:solidFill>
                  <a:schemeClr val="accent2">
                    <a:lumMod val="60000"/>
                    <a:lumOff val="40000"/>
                  </a:schemeClr>
                </a:solidFill>
                <a:effectLst>
                  <a:outerShdw blurRad="38100" dist="38100" dir="2700000" algn="tl">
                    <a:srgbClr val="000000"/>
                  </a:outerShdw>
                </a:effectLst>
              </a:rPr>
              <a:t>3. 	</a:t>
            </a:r>
            <a:r>
              <a:rPr lang="ru-RU" dirty="0" smtClean="0">
                <a:effectLst>
                  <a:outerShdw blurRad="38100" dist="38100" dir="2700000" algn="tl">
                    <a:srgbClr val="000000"/>
                  </a:outerShdw>
                </a:effectLst>
              </a:rPr>
              <a:t>Проведите </a:t>
            </a:r>
            <a:r>
              <a:rPr lang="ru-RU" dirty="0">
                <a:effectLst>
                  <a:outerShdw blurRad="38100" dist="38100" dir="2700000" algn="tl">
                    <a:srgbClr val="000000"/>
                  </a:outerShdw>
                </a:effectLst>
              </a:rPr>
              <a:t>консультации со всеми студентами, чьи работы лежат на полке «Консультации».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Hold conferences with any students who have papers in the stack tray labeled “Conferences.”</a:t>
            </a:r>
          </a:p>
          <a:p>
            <a:pPr marL="457200" indent="0" eaLnBrk="1" hangingPunct="1">
              <a:buNone/>
              <a:defRPr/>
            </a:pPr>
            <a:r>
              <a:rPr lang="ru-RU" dirty="0" smtClean="0">
                <a:effectLst>
                  <a:outerShdw blurRad="38100" dist="38100" dir="2700000" algn="tl">
                    <a:srgbClr val="000000"/>
                  </a:outerShdw>
                </a:effectLst>
              </a:rPr>
              <a:t>После </a:t>
            </a:r>
            <a:r>
              <a:rPr lang="ru-RU" dirty="0">
                <a:effectLst>
                  <a:outerShdw blurRad="38100" dist="38100" dir="2700000" algn="tl">
                    <a:srgbClr val="000000"/>
                  </a:outerShdw>
                </a:effectLst>
              </a:rPr>
              <a:t>консультации переложите работы на полку «В личное дело</a:t>
            </a:r>
            <a:r>
              <a:rPr lang="ru-RU" dirty="0" smtClean="0">
                <a:effectLst>
                  <a:outerShdw blurRad="38100" dist="38100" dir="2700000" algn="tl">
                    <a:srgbClr val="000000"/>
                  </a:outerShdw>
                </a:effectLst>
              </a:rPr>
              <a:t>».</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rgbClr val="FFFF66"/>
                </a:solidFill>
                <a:effectLst>
                  <a:outerShdw blurRad="38100" dist="38100" dir="2700000" algn="tl">
                    <a:srgbClr val="000000"/>
                  </a:outerShdw>
                </a:effectLst>
              </a:rPr>
              <a:t>After having that conference, put the papers in the tray labeled “File”</a:t>
            </a:r>
          </a:p>
        </p:txBody>
      </p:sp>
      <p:sp>
        <p:nvSpPr>
          <p:cNvPr id="2458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1000">
                                          <p:stCondLst>
                                            <p:cond delay="0"/>
                                          </p:stCondLst>
                                        </p:cTn>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67EB0555-7C4B-4A53-A2AC-24DF52332C66}" type="slidenum">
              <a:rPr lang="en-US"/>
              <a:pPr lvl="1">
                <a:defRPr/>
              </a:pPr>
              <a:t>15</a:t>
            </a:fld>
            <a:endParaRPr lang="en-US">
              <a:latin typeface="Times New Roman" pitchFamily="18" charset="0"/>
            </a:endParaRPr>
          </a:p>
        </p:txBody>
      </p:sp>
      <p:sp>
        <p:nvSpPr>
          <p:cNvPr id="54275" name="Rectangle 3"/>
          <p:cNvSpPr>
            <a:spLocks noGrp="1" noChangeArrowheads="1"/>
          </p:cNvSpPr>
          <p:nvPr>
            <p:ph type="body" idx="1"/>
          </p:nvPr>
        </p:nvSpPr>
        <p:spPr>
          <a:xfrm>
            <a:off x="1847529" y="620688"/>
            <a:ext cx="8605837" cy="5871170"/>
          </a:xfrm>
        </p:spPr>
        <p:txBody>
          <a:bodyPr/>
          <a:lstStyle/>
          <a:p>
            <a:pPr marL="457200" indent="-457200" eaLnBrk="1" hangingPunct="1">
              <a:buNone/>
              <a:defRPr/>
            </a:pPr>
            <a:r>
              <a:rPr lang="pt-BR" dirty="0" smtClean="0">
                <a:solidFill>
                  <a:schemeClr val="accent2">
                    <a:lumMod val="60000"/>
                    <a:lumOff val="40000"/>
                  </a:schemeClr>
                </a:solidFill>
                <a:effectLst>
                  <a:outerShdw blurRad="38100" dist="38100" dir="2700000" algn="tl">
                    <a:srgbClr val="000000"/>
                  </a:outerShdw>
                </a:effectLst>
              </a:rPr>
              <a:t>4. 	</a:t>
            </a:r>
            <a:r>
              <a:rPr lang="ru-RU" dirty="0" smtClean="0">
                <a:effectLst>
                  <a:outerShdw blurRad="38100" dist="38100" dir="2700000" algn="tl">
                    <a:srgbClr val="000000"/>
                  </a:outerShdw>
                </a:effectLst>
              </a:rPr>
              <a:t>Поговорите </a:t>
            </a:r>
            <a:r>
              <a:rPr lang="ru-RU" dirty="0">
                <a:effectLst>
                  <a:outerShdw blurRad="38100" dist="38100" dir="2700000" algn="tl">
                    <a:srgbClr val="000000"/>
                  </a:outerShdw>
                </a:effectLst>
              </a:rPr>
              <a:t>со всеми студентами, которые подняли свой </a:t>
            </a:r>
            <a:r>
              <a:rPr lang="ru-RU" sz="2800" b="1" u="sng" dirty="0">
                <a:solidFill>
                  <a:srgbClr val="FFC000"/>
                </a:solidFill>
              </a:rPr>
              <a:t>флажок</a:t>
            </a:r>
            <a:r>
              <a:rPr lang="ru-RU" sz="2800" dirty="0"/>
              <a:t>.</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Talk </a:t>
            </a:r>
            <a:r>
              <a:rPr lang="en-US" sz="2400" dirty="0">
                <a:solidFill>
                  <a:schemeClr val="accent2">
                    <a:lumMod val="60000"/>
                    <a:lumOff val="40000"/>
                  </a:schemeClr>
                </a:solidFill>
                <a:effectLst>
                  <a:outerShdw blurRad="38100" dist="38100" dir="2700000" algn="tl">
                    <a:srgbClr val="000000"/>
                  </a:outerShdw>
                </a:effectLst>
              </a:rPr>
              <a:t>with any student who has their </a:t>
            </a:r>
            <a:r>
              <a:rPr lang="en-US" sz="2400" b="1" u="sng" dirty="0">
                <a:solidFill>
                  <a:srgbClr val="FFC000"/>
                </a:solidFill>
                <a:effectLst>
                  <a:outerShdw blurRad="38100" dist="38100" dir="2700000" algn="tl">
                    <a:srgbClr val="000000"/>
                  </a:outerShdw>
                </a:effectLst>
              </a:rPr>
              <a:t>flag</a:t>
            </a:r>
            <a:r>
              <a:rPr lang="en-US" sz="2400" dirty="0">
                <a:solidFill>
                  <a:srgbClr val="FFC000"/>
                </a:solidFill>
                <a:effectLst>
                  <a:outerShdw blurRad="38100" dist="38100" dir="2700000" algn="tl">
                    <a:srgbClr val="000000"/>
                  </a:outerShdw>
                </a:effectLst>
              </a:rPr>
              <a:t> </a:t>
            </a:r>
            <a:r>
              <a:rPr lang="en-US" sz="2400" dirty="0">
                <a:solidFill>
                  <a:schemeClr val="accent2">
                    <a:lumMod val="60000"/>
                    <a:lumOff val="40000"/>
                  </a:schemeClr>
                </a:solidFill>
                <a:effectLst>
                  <a:outerShdw blurRad="38100" dist="38100" dir="2700000" algn="tl">
                    <a:srgbClr val="000000"/>
                  </a:outerShdw>
                </a:effectLst>
              </a:rPr>
              <a:t>up</a:t>
            </a:r>
            <a:r>
              <a:rPr lang="en-US" sz="2400" dirty="0">
                <a:solidFill>
                  <a:schemeClr val="accent2">
                    <a:lumMod val="60000"/>
                    <a:lumOff val="40000"/>
                  </a:schemeClr>
                </a:solidFill>
                <a:effectLst>
                  <a:outerShdw blurRad="38100" dist="38100" dir="2700000" algn="tl">
                    <a:srgbClr val="000000"/>
                  </a:outerShdw>
                </a:effectLst>
              </a:rPr>
              <a:t>. </a:t>
            </a:r>
            <a:endParaRPr lang="en-US" sz="2800" dirty="0">
              <a:solidFill>
                <a:schemeClr val="accent2">
                  <a:lumMod val="60000"/>
                  <a:lumOff val="40000"/>
                </a:schemeClr>
              </a:solidFill>
              <a:effectLst>
                <a:outerShdw blurRad="38100" dist="38100" dir="2700000" algn="tl">
                  <a:srgbClr val="000000"/>
                </a:outerShdw>
              </a:effectLst>
            </a:endParaRPr>
          </a:p>
        </p:txBody>
      </p:sp>
      <p:sp>
        <p:nvSpPr>
          <p:cNvPr id="2458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4552"/>
          <a:stretch/>
        </p:blipFill>
        <p:spPr>
          <a:xfrm>
            <a:off x="4259797" y="3080954"/>
            <a:ext cx="3379254" cy="2966079"/>
          </a:xfrm>
          <a:prstGeom prst="rect">
            <a:avLst/>
          </a:prstGeom>
        </p:spPr>
      </p:pic>
    </p:spTree>
    <p:extLst>
      <p:ext uri="{BB962C8B-B14F-4D97-AF65-F5344CB8AC3E}">
        <p14:creationId xmlns:p14="http://schemas.microsoft.com/office/powerpoint/2010/main" val="2654643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1000">
                                          <p:stCondLst>
                                            <p:cond delay="0"/>
                                          </p:stCondLst>
                                        </p:cTn>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63AFA721-F629-4E1D-9987-93D82C50F8EF}" type="slidenum">
              <a:rPr lang="en-US"/>
              <a:pPr lvl="1">
                <a:defRPr/>
              </a:pPr>
              <a:t>16</a:t>
            </a:fld>
            <a:endParaRPr lang="en-US">
              <a:latin typeface="Times New Roman" pitchFamily="18" charset="0"/>
            </a:endParaRPr>
          </a:p>
        </p:txBody>
      </p:sp>
      <p:sp>
        <p:nvSpPr>
          <p:cNvPr id="54275" name="Rectangle 3"/>
          <p:cNvSpPr>
            <a:spLocks noGrp="1" noChangeArrowheads="1"/>
          </p:cNvSpPr>
          <p:nvPr>
            <p:ph type="body" idx="1"/>
          </p:nvPr>
        </p:nvSpPr>
        <p:spPr>
          <a:xfrm>
            <a:off x="1811339" y="584685"/>
            <a:ext cx="8605837" cy="5835166"/>
          </a:xfrm>
        </p:spPr>
        <p:txBody>
          <a:bodyPr/>
          <a:lstStyle/>
          <a:p>
            <a:pPr marL="457200" indent="-457200" eaLnBrk="1" hangingPunct="1">
              <a:spcAft>
                <a:spcPct val="25000"/>
              </a:spcAft>
              <a:buClr>
                <a:srgbClr val="FFCC66"/>
              </a:buClr>
              <a:buNone/>
              <a:defRPr/>
            </a:pPr>
            <a:r>
              <a:rPr lang="en-US" dirty="0" smtClean="0">
                <a:solidFill>
                  <a:schemeClr val="accent2">
                    <a:lumMod val="60000"/>
                    <a:lumOff val="40000"/>
                  </a:schemeClr>
                </a:solidFill>
                <a:effectLst>
                  <a:outerShdw blurRad="38100" dist="38100" dir="2700000" algn="tl">
                    <a:srgbClr val="000000"/>
                  </a:outerShdw>
                </a:effectLst>
              </a:rPr>
              <a:t>5. 	</a:t>
            </a:r>
            <a:r>
              <a:rPr lang="ru-RU" dirty="0" smtClean="0">
                <a:solidFill>
                  <a:srgbClr val="FFFFFF"/>
                </a:solidFill>
                <a:effectLst>
                  <a:outerShdw blurRad="38100" dist="38100" dir="2700000" algn="tl">
                    <a:srgbClr val="000000"/>
                  </a:outerShdw>
                </a:effectLst>
              </a:rPr>
              <a:t>Внесите </a:t>
            </a:r>
            <a:r>
              <a:rPr lang="ru-RU" dirty="0">
                <a:solidFill>
                  <a:srgbClr val="FFFFFF"/>
                </a:solidFill>
                <a:effectLst>
                  <a:outerShdw blurRad="38100" dist="38100" dir="2700000" algn="tl">
                    <a:srgbClr val="000000"/>
                  </a:outerShdw>
                </a:effectLst>
              </a:rPr>
              <a:t>записи в Ежедневной ведомости для преподавателей, чтобы отметить прогресс каждого студента. </a:t>
            </a:r>
            <a:r>
              <a:rPr lang="en-US" sz="2800" dirty="0">
                <a:solidFill>
                  <a:srgbClr val="FFFFFF"/>
                </a:solidFill>
                <a:effectLst>
                  <a:outerShdw blurRad="38100" dist="38100" dir="2700000" algn="tl">
                    <a:srgbClr val="000000"/>
                  </a:outerShdw>
                </a:effectLst>
              </a:rPr>
              <a:t/>
            </a:r>
            <a:br>
              <a:rPr lang="en-US" sz="2800" dirty="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Make </a:t>
            </a:r>
            <a:r>
              <a:rPr lang="en-US" sz="2400" dirty="0">
                <a:solidFill>
                  <a:schemeClr val="accent2">
                    <a:lumMod val="60000"/>
                    <a:lumOff val="40000"/>
                  </a:schemeClr>
                </a:solidFill>
                <a:effectLst>
                  <a:outerShdw blurRad="38100" dist="38100" dir="2700000" algn="tl">
                    <a:srgbClr val="000000"/>
                  </a:outerShdw>
                </a:effectLst>
              </a:rPr>
              <a:t>notes on your Daily Checklist for Teachers regarding the progress of each student</a:t>
            </a:r>
            <a:r>
              <a:rPr lang="en-US" sz="2400" dirty="0">
                <a:solidFill>
                  <a:schemeClr val="accent2">
                    <a:lumMod val="60000"/>
                    <a:lumOff val="40000"/>
                  </a:schemeClr>
                </a:solidFill>
                <a:effectLst>
                  <a:outerShdw blurRad="38100" dist="38100" dir="2700000" algn="tl">
                    <a:srgbClr val="000000"/>
                  </a:outerShdw>
                </a:effectLst>
              </a:rPr>
              <a:t>. </a:t>
            </a:r>
            <a:endParaRPr lang="en-US" sz="2800" dirty="0">
              <a:solidFill>
                <a:srgbClr val="FFFFFF"/>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pt-BR" dirty="0" smtClean="0">
                <a:solidFill>
                  <a:schemeClr val="accent2">
                    <a:lumMod val="60000"/>
                    <a:lumOff val="40000"/>
                  </a:schemeClr>
                </a:solidFill>
                <a:effectLst>
                  <a:outerShdw blurRad="38100" dist="38100" dir="2700000" algn="tl">
                    <a:srgbClr val="000000"/>
                  </a:outerShdw>
                </a:effectLst>
              </a:rPr>
              <a:t>6. 	</a:t>
            </a:r>
            <a:r>
              <a:rPr lang="ru-RU" b="1" u="sng" dirty="0" smtClean="0">
                <a:solidFill>
                  <a:srgbClr val="FFC000"/>
                </a:solidFill>
              </a:rPr>
              <a:t>Молитесь</a:t>
            </a:r>
            <a:r>
              <a:rPr lang="ru-RU" dirty="0" smtClean="0">
                <a:solidFill>
                  <a:srgbClr val="FFC000"/>
                </a:solidFill>
              </a:rPr>
              <a:t> </a:t>
            </a:r>
            <a:r>
              <a:rPr lang="az-Cyrl-AZ" dirty="0">
                <a:solidFill>
                  <a:srgbClr val="FFFFFF"/>
                </a:solidFill>
                <a:effectLst>
                  <a:outerShdw blurRad="38100" dist="38100" dir="2700000" algn="tl">
                    <a:srgbClr val="000000"/>
                  </a:outerShdw>
                </a:effectLst>
              </a:rPr>
              <a:t>за </a:t>
            </a:r>
            <a:r>
              <a:rPr lang="az-Cyrl-AZ" dirty="0" smtClean="0">
                <a:solidFill>
                  <a:srgbClr val="FFFFFF"/>
                </a:solidFill>
                <a:effectLst>
                  <a:outerShdw blurRad="38100" dist="38100" dir="2700000" algn="tl">
                    <a:srgbClr val="000000"/>
                  </a:outerShdw>
                </a:effectLst>
              </a:rPr>
              <a:t>студентов</a:t>
            </a:r>
            <a:r>
              <a:rPr lang="en-US" dirty="0" smtClean="0">
                <a:solidFill>
                  <a:srgbClr val="FFFFFF"/>
                </a:solidFill>
                <a:effectLst>
                  <a:outerShdw blurRad="38100" dist="38100" dir="2700000" algn="tl">
                    <a:srgbClr val="000000"/>
                  </a:outerShdw>
                </a:effectLst>
              </a:rPr>
              <a:t>.</a:t>
            </a:r>
            <a:r>
              <a:rPr lang="en-US" sz="2800" dirty="0">
                <a:solidFill>
                  <a:srgbClr val="FFFFFF"/>
                </a:solidFill>
                <a:effectLst>
                  <a:outerShdw blurRad="38100" dist="38100" dir="2700000" algn="tl">
                    <a:srgbClr val="000000"/>
                  </a:outerShdw>
                </a:effectLst>
              </a:rPr>
              <a:t/>
            </a:r>
            <a:br>
              <a:rPr lang="en-US" sz="2800" dirty="0">
                <a:solidFill>
                  <a:srgbClr val="FFFFFF"/>
                </a:solidFill>
                <a:effectLst>
                  <a:outerShdw blurRad="38100" dist="38100" dir="2700000" algn="tl">
                    <a:srgbClr val="000000"/>
                  </a:outerShdw>
                </a:effectLst>
              </a:rPr>
            </a:br>
            <a:r>
              <a:rPr lang="pt-BR" sz="2400" dirty="0">
                <a:solidFill>
                  <a:schemeClr val="accent2">
                    <a:lumMod val="60000"/>
                    <a:lumOff val="40000"/>
                  </a:schemeClr>
                </a:solidFill>
                <a:effectLst>
                  <a:outerShdw blurRad="38100" dist="38100" dir="2700000" algn="tl">
                    <a:srgbClr val="000000"/>
                  </a:outerShdw>
                </a:effectLst>
              </a:rPr>
              <a:t>Pray for the students.</a:t>
            </a:r>
            <a:endParaRPr lang="pt-BR" sz="2800" dirty="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pt-BR" dirty="0" smtClean="0">
                <a:solidFill>
                  <a:schemeClr val="accent2">
                    <a:lumMod val="60000"/>
                    <a:lumOff val="40000"/>
                  </a:schemeClr>
                </a:solidFill>
                <a:effectLst>
                  <a:outerShdw blurRad="38100" dist="38100" dir="2700000" algn="tl">
                    <a:srgbClr val="000000"/>
                  </a:outerShdw>
                </a:effectLst>
              </a:rPr>
              <a:t>7. 	</a:t>
            </a:r>
            <a:r>
              <a:rPr lang="ru-RU" dirty="0" smtClean="0">
                <a:effectLst>
                  <a:outerShdw blurRad="38100" dist="38100" dir="2700000" algn="tl">
                    <a:srgbClr val="000000"/>
                  </a:outerShdw>
                </a:effectLst>
              </a:rPr>
              <a:t>До </a:t>
            </a:r>
            <a:r>
              <a:rPr lang="ru-RU" b="1" u="sng" dirty="0">
                <a:solidFill>
                  <a:srgbClr val="FFC000"/>
                </a:solidFill>
              </a:rPr>
              <a:t>окончания</a:t>
            </a:r>
            <a:r>
              <a:rPr lang="ru-RU" b="1" u="sng" dirty="0"/>
              <a:t> </a:t>
            </a:r>
            <a:r>
              <a:rPr lang="ru-RU" dirty="0">
                <a:effectLst>
                  <a:outerShdw blurRad="38100" dist="38100" dir="2700000" algn="tl">
                    <a:srgbClr val="000000"/>
                  </a:outerShdw>
                </a:effectLst>
              </a:rPr>
              <a:t>занятия проверьте ежедневные цели каждого студента.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a:t>
            </a:r>
            <a:r>
              <a:rPr lang="ru-RU" dirty="0">
                <a:effectLst>
                  <a:outerShdw blurRad="38100" dist="38100" dir="2700000" algn="tl">
                    <a:srgbClr val="000000"/>
                  </a:outerShdw>
                </a:effectLst>
              </a:rPr>
              <a:t>На завтра.)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Before </a:t>
            </a:r>
            <a:r>
              <a:rPr lang="en-US" sz="2400" dirty="0">
                <a:solidFill>
                  <a:schemeClr val="accent2">
                    <a:lumMod val="60000"/>
                    <a:lumOff val="40000"/>
                  </a:schemeClr>
                </a:solidFill>
                <a:effectLst>
                  <a:outerShdw blurRad="38100" dist="38100" dir="2700000" algn="tl">
                    <a:srgbClr val="000000"/>
                  </a:outerShdw>
                </a:effectLst>
              </a:rPr>
              <a:t>the end of class, check the daily goals of each student</a:t>
            </a:r>
            <a:r>
              <a:rPr lang="en-US" sz="2400" dirty="0">
                <a:solidFill>
                  <a:schemeClr val="accent2">
                    <a:lumMod val="60000"/>
                    <a:lumOff val="40000"/>
                  </a:schemeClr>
                </a:solidFill>
                <a:effectLst>
                  <a:outerShdw blurRad="38100" dist="38100" dir="2700000" algn="tl">
                    <a:srgbClr val="000000"/>
                  </a:outerShdw>
                </a:effectLst>
              </a:rPr>
              <a:t>. (For tomorrow) </a:t>
            </a:r>
            <a:endParaRPr lang="en-US" sz="2800" dirty="0">
              <a:effectLst>
                <a:outerShdw blurRad="38100" dist="38100" dir="2700000" algn="tl">
                  <a:srgbClr val="000000"/>
                </a:outerShdw>
              </a:effectLst>
            </a:endParaRPr>
          </a:p>
        </p:txBody>
      </p:sp>
      <p:sp>
        <p:nvSpPr>
          <p:cNvPr id="2560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1000">
                                          <p:stCondLst>
                                            <p:cond delay="0"/>
                                          </p:stCondLst>
                                        </p:cTn>
                                        <p:tgtEl>
                                          <p:spTgt spid="542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fade">
                                      <p:cBhvr>
                                        <p:cTn id="12" dur="1000">
                                          <p:stCondLst>
                                            <p:cond delay="0"/>
                                          </p:stCondLst>
                                        </p:cTn>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8DF6B79E-3CDA-4708-96D8-182ECBA9CAE0}" type="slidenum">
              <a:rPr lang="en-US"/>
              <a:pPr lvl="1">
                <a:defRPr/>
              </a:pPr>
              <a:t>17</a:t>
            </a:fld>
            <a:endParaRPr lang="en-US">
              <a:latin typeface="Times New Roman" pitchFamily="18" charset="0"/>
            </a:endParaRPr>
          </a:p>
        </p:txBody>
      </p:sp>
      <p:sp>
        <p:nvSpPr>
          <p:cNvPr id="56322" name="Rectangle 2"/>
          <p:cNvSpPr>
            <a:spLocks noGrp="1" noChangeArrowheads="1"/>
          </p:cNvSpPr>
          <p:nvPr>
            <p:ph type="title"/>
          </p:nvPr>
        </p:nvSpPr>
        <p:spPr>
          <a:xfrm>
            <a:off x="1666875"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a:solidFill>
                  <a:schemeClr val="accent2">
                    <a:lumMod val="60000"/>
                    <a:lumOff val="40000"/>
                  </a:schemeClr>
                </a:solidFill>
              </a:rPr>
              <a:t>.	</a:t>
            </a:r>
            <a:r>
              <a:rPr lang="ru-RU" sz="3200" dirty="0">
                <a:solidFill>
                  <a:schemeClr val="tx1"/>
                </a:solidFill>
              </a:rPr>
              <a:t>Первый </a:t>
            </a:r>
            <a:r>
              <a:rPr lang="ru-RU" sz="3200" dirty="0">
                <a:solidFill>
                  <a:schemeClr val="tx1"/>
                </a:solidFill>
              </a:rPr>
              <a:t>день ИЗНХ для студента – новичка </a:t>
            </a:r>
            <a:r>
              <a:rPr lang="en-US" sz="3200" dirty="0">
                <a:solidFill>
                  <a:schemeClr val="tx1"/>
                </a:solidFill>
              </a:rPr>
              <a:t/>
            </a:r>
            <a:br>
              <a:rPr lang="en-US" sz="3200" dirty="0">
                <a:solidFill>
                  <a:schemeClr val="tx1"/>
                </a:solidFill>
              </a:rPr>
            </a:br>
            <a:r>
              <a:rPr lang="en-US" sz="2400" dirty="0">
                <a:solidFill>
                  <a:schemeClr val="accent2">
                    <a:lumMod val="60000"/>
                    <a:lumOff val="40000"/>
                  </a:schemeClr>
                </a:solidFill>
              </a:rPr>
              <a:t>First day in the PSNC classroom for a new student</a:t>
            </a:r>
            <a:endParaRPr lang="en-US" sz="3200" dirty="0">
              <a:solidFill>
                <a:schemeClr val="tx1"/>
              </a:solidFill>
            </a:endParaRPr>
          </a:p>
        </p:txBody>
      </p:sp>
      <p:sp>
        <p:nvSpPr>
          <p:cNvPr id="56323" name="Rectangle 3"/>
          <p:cNvSpPr>
            <a:spLocks noGrp="1" noChangeArrowheads="1"/>
          </p:cNvSpPr>
          <p:nvPr>
            <p:ph type="body" idx="1"/>
          </p:nvPr>
        </p:nvSpPr>
        <p:spPr>
          <a:xfrm>
            <a:off x="2063998" y="1520788"/>
            <a:ext cx="8604510" cy="4791050"/>
          </a:xfrm>
        </p:spPr>
        <p:txBody>
          <a:bodyPr/>
          <a:lstStyle/>
          <a:p>
            <a:pPr marL="457200" indent="-457200" eaLnBrk="1" hangingPunct="1">
              <a:spcAft>
                <a:spcPct val="25000"/>
              </a:spcAft>
              <a:buNone/>
              <a:defRPr/>
            </a:pPr>
            <a:r>
              <a:rPr lang="en-US" sz="2800" dirty="0">
                <a:solidFill>
                  <a:schemeClr val="accent2">
                    <a:lumMod val="60000"/>
                    <a:lumOff val="40000"/>
                  </a:schemeClr>
                </a:solidFill>
                <a:effectLst>
                  <a:outerShdw blurRad="38100" dist="38100" dir="2700000" algn="tl">
                    <a:srgbClr val="000000"/>
                  </a:outerShdw>
                </a:effectLst>
              </a:rPr>
              <a:t>1. 	</a:t>
            </a:r>
            <a:r>
              <a:rPr lang="ru-RU" sz="2800" dirty="0">
                <a:effectLst>
                  <a:outerShdw blurRad="38100" dist="38100" dir="2700000" algn="tl">
                    <a:srgbClr val="000000"/>
                  </a:outerShdw>
                </a:effectLst>
              </a:rPr>
              <a:t>Представьтесь </a:t>
            </a:r>
            <a:r>
              <a:rPr lang="ru-RU" sz="2800" dirty="0">
                <a:effectLst>
                  <a:outerShdw blurRad="38100" dist="38100" dir="2700000" algn="tl">
                    <a:srgbClr val="000000"/>
                  </a:outerShdw>
                </a:effectLst>
              </a:rPr>
              <a:t>студенту.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ru-RU" sz="2800" dirty="0">
                <a:effectLst>
                  <a:outerShdw blurRad="38100" dist="38100" dir="2700000" algn="tl">
                    <a:srgbClr val="000000"/>
                  </a:outerShdw>
                </a:effectLst>
              </a:rPr>
              <a:t>Запомните </a:t>
            </a:r>
            <a:r>
              <a:rPr lang="ru-RU" sz="2800" dirty="0">
                <a:effectLst>
                  <a:outerShdw blurRad="38100" dist="38100" dir="2700000" algn="tl">
                    <a:srgbClr val="000000"/>
                  </a:outerShdw>
                </a:effectLst>
              </a:rPr>
              <a:t>его полное имя.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Introduce yourself to the student.  Learn his full name. </a:t>
            </a:r>
            <a:endParaRPr lang="pt-BR" sz="2800" dirty="0">
              <a:effectLst>
                <a:outerShdw blurRad="38100" dist="38100" dir="2700000" algn="tl">
                  <a:srgbClr val="000000"/>
                </a:outerShdw>
              </a:effectLst>
            </a:endParaRPr>
          </a:p>
          <a:p>
            <a:pPr marL="457200" indent="-457200" eaLnBrk="1" hangingPunct="1">
              <a:spcAft>
                <a:spcPct val="25000"/>
              </a:spcAft>
              <a:buNone/>
              <a:defRPr/>
            </a:pPr>
            <a:r>
              <a:rPr lang="en-US" sz="2800" dirty="0">
                <a:solidFill>
                  <a:schemeClr val="accent2">
                    <a:lumMod val="60000"/>
                    <a:lumOff val="40000"/>
                  </a:schemeClr>
                </a:solidFill>
                <a:effectLst>
                  <a:outerShdw blurRad="38100" dist="38100" dir="2700000" algn="tl">
                    <a:srgbClr val="000000"/>
                  </a:outerShdw>
                </a:effectLst>
              </a:rPr>
              <a:t>2. 	</a:t>
            </a:r>
            <a:r>
              <a:rPr lang="ru-RU" sz="2800" dirty="0">
                <a:effectLst>
                  <a:outerShdw blurRad="38100" dist="38100" dir="2700000" algn="tl">
                    <a:srgbClr val="000000"/>
                  </a:outerShdw>
                </a:effectLst>
              </a:rPr>
              <a:t>Покажите </a:t>
            </a:r>
            <a:r>
              <a:rPr lang="ru-RU" sz="2800" dirty="0">
                <a:effectLst>
                  <a:outerShdw blurRad="38100" dist="38100" dir="2700000" algn="tl">
                    <a:srgbClr val="000000"/>
                  </a:outerShdw>
                </a:effectLst>
              </a:rPr>
              <a:t>студенту его рабочее место (парту).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Assign the student to their student desk. </a:t>
            </a:r>
            <a:endParaRPr lang="en-US" sz="2800" dirty="0">
              <a:effectLst>
                <a:outerShdw blurRad="38100" dist="38100" dir="2700000" algn="tl">
                  <a:srgbClr val="000000"/>
                </a:outerShdw>
              </a:effectLst>
            </a:endParaRPr>
          </a:p>
        </p:txBody>
      </p:sp>
      <p:sp>
        <p:nvSpPr>
          <p:cNvPr id="2663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8530" y="3783908"/>
            <a:ext cx="4098789" cy="30740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stCondLst>
                                            <p:cond delay="0"/>
                                          </p:stCondLst>
                                        </p:cTn>
                                        <p:tgtEl>
                                          <p:spTgt spid="56323">
                                            <p:txEl>
                                              <p:pRg st="0" end="0"/>
                                            </p:txEl>
                                          </p:spTgt>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6323">
                                            <p:txEl>
                                              <p:pRg st="1" end="1"/>
                                            </p:txEl>
                                          </p:spTgt>
                                        </p:tgtEl>
                                        <p:attrNameLst>
                                          <p:attrName>style.visibility</p:attrName>
                                        </p:attrNameLst>
                                      </p:cBhvr>
                                      <p:to>
                                        <p:strVal val="visible"/>
                                      </p:to>
                                    </p:set>
                                    <p:animEffect transition="in" filter="fade">
                                      <p:cBhvr>
                                        <p:cTn id="24" dur="1000">
                                          <p:stCondLst>
                                            <p:cond delay="0"/>
                                          </p:stCondLst>
                                        </p:cTn>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8DF6B79E-3CDA-4708-96D8-182ECBA9CAE0}" type="slidenum">
              <a:rPr lang="en-US"/>
              <a:pPr lvl="1">
                <a:defRPr/>
              </a:pPr>
              <a:t>18</a:t>
            </a:fld>
            <a:endParaRPr lang="en-US">
              <a:latin typeface="Times New Roman" pitchFamily="18" charset="0"/>
            </a:endParaRPr>
          </a:p>
        </p:txBody>
      </p:sp>
      <p:sp>
        <p:nvSpPr>
          <p:cNvPr id="56322" name="Rectangle 2"/>
          <p:cNvSpPr>
            <a:spLocks noGrp="1" noChangeArrowheads="1"/>
          </p:cNvSpPr>
          <p:nvPr>
            <p:ph type="title"/>
          </p:nvPr>
        </p:nvSpPr>
        <p:spPr>
          <a:xfrm>
            <a:off x="1666875"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a:solidFill>
                  <a:schemeClr val="accent2">
                    <a:lumMod val="60000"/>
                    <a:lumOff val="40000"/>
                  </a:schemeClr>
                </a:solidFill>
              </a:rPr>
              <a:t>.	</a:t>
            </a:r>
            <a:r>
              <a:rPr lang="ru-RU" sz="3200" dirty="0">
                <a:solidFill>
                  <a:schemeClr val="tx1"/>
                </a:solidFill>
              </a:rPr>
              <a:t>Первый </a:t>
            </a:r>
            <a:r>
              <a:rPr lang="ru-RU" sz="3200" dirty="0">
                <a:solidFill>
                  <a:schemeClr val="tx1"/>
                </a:solidFill>
              </a:rPr>
              <a:t>день ИЗНХ для студента – новичка </a:t>
            </a:r>
            <a:r>
              <a:rPr lang="en-US" sz="3200" dirty="0">
                <a:solidFill>
                  <a:schemeClr val="tx1"/>
                </a:solidFill>
              </a:rPr>
              <a:t/>
            </a:r>
            <a:br>
              <a:rPr lang="en-US" sz="3200" dirty="0">
                <a:solidFill>
                  <a:schemeClr val="tx1"/>
                </a:solidFill>
              </a:rPr>
            </a:br>
            <a:r>
              <a:rPr lang="en-US" sz="2400" dirty="0">
                <a:solidFill>
                  <a:schemeClr val="accent2">
                    <a:lumMod val="60000"/>
                    <a:lumOff val="40000"/>
                  </a:schemeClr>
                </a:solidFill>
              </a:rPr>
              <a:t>First day in the PSNC classroom for a new student</a:t>
            </a:r>
            <a:endParaRPr lang="en-US" sz="3200" dirty="0">
              <a:solidFill>
                <a:schemeClr val="tx1"/>
              </a:solidFill>
            </a:endParaRPr>
          </a:p>
        </p:txBody>
      </p:sp>
      <p:sp>
        <p:nvSpPr>
          <p:cNvPr id="56323" name="Rectangle 3"/>
          <p:cNvSpPr>
            <a:spLocks noGrp="1" noChangeArrowheads="1"/>
          </p:cNvSpPr>
          <p:nvPr>
            <p:ph type="body" idx="1"/>
          </p:nvPr>
        </p:nvSpPr>
        <p:spPr>
          <a:xfrm>
            <a:off x="2063998" y="1520788"/>
            <a:ext cx="8604510" cy="4791050"/>
          </a:xfrm>
        </p:spPr>
        <p:txBody>
          <a:bodyPr/>
          <a:lstStyle/>
          <a:p>
            <a:pPr marL="457200" indent="-457200" eaLnBrk="1" hangingPunct="1">
              <a:spcAft>
                <a:spcPct val="25000"/>
              </a:spcAft>
              <a:buNone/>
              <a:defRPr/>
            </a:pPr>
            <a:r>
              <a:rPr lang="en-US" sz="2800" dirty="0">
                <a:solidFill>
                  <a:schemeClr val="accent2">
                    <a:lumMod val="60000"/>
                    <a:lumOff val="40000"/>
                  </a:schemeClr>
                </a:solidFill>
                <a:effectLst>
                  <a:outerShdw blurRad="38100" dist="38100" dir="2700000" algn="tl">
                    <a:srgbClr val="000000"/>
                  </a:outerShdw>
                </a:effectLst>
              </a:rPr>
              <a:t>3. 	</a:t>
            </a:r>
            <a:r>
              <a:rPr lang="ru-RU" sz="2800" dirty="0">
                <a:effectLst>
                  <a:outerShdw blurRad="38100" dist="38100" dir="2700000" algn="tl">
                    <a:srgbClr val="000000"/>
                  </a:outerShdw>
                </a:effectLst>
              </a:rPr>
              <a:t>Попросите </a:t>
            </a:r>
            <a:r>
              <a:rPr lang="ru-RU" sz="2800" dirty="0">
                <a:effectLst>
                  <a:outerShdw blurRad="38100" dist="38100" dir="2700000" algn="tl">
                    <a:srgbClr val="000000"/>
                  </a:outerShdw>
                </a:effectLst>
              </a:rPr>
              <a:t>его заполнить Информационный листок студента.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Have them fill out the Student Information Sheet. </a:t>
            </a:r>
            <a:endParaRPr lang="en-US" sz="2800" dirty="0">
              <a:effectLst>
                <a:outerShdw blurRad="38100" dist="38100" dir="2700000" algn="tl">
                  <a:srgbClr val="000000"/>
                </a:outerShdw>
              </a:effectLst>
            </a:endParaRPr>
          </a:p>
          <a:p>
            <a:pPr marL="457200" indent="-457200" eaLnBrk="1" hangingPunct="1">
              <a:spcAft>
                <a:spcPct val="25000"/>
              </a:spcAft>
              <a:buNone/>
              <a:defRPr/>
            </a:pPr>
            <a:r>
              <a:rPr lang="pt-BR" sz="2800" dirty="0">
                <a:solidFill>
                  <a:schemeClr val="accent2">
                    <a:lumMod val="60000"/>
                    <a:lumOff val="40000"/>
                  </a:schemeClr>
                </a:solidFill>
                <a:effectLst>
                  <a:outerShdw blurRad="38100" dist="38100" dir="2700000" algn="tl">
                    <a:srgbClr val="000000"/>
                  </a:outerShdw>
                </a:effectLst>
              </a:rPr>
              <a:t>4. 	</a:t>
            </a:r>
            <a:r>
              <a:rPr lang="ru-RU" sz="2800" dirty="0">
                <a:effectLst>
                  <a:outerShdw blurRad="38100" dist="38100" dir="2700000" algn="tl">
                    <a:srgbClr val="000000"/>
                  </a:outerShdw>
                </a:effectLst>
              </a:rPr>
              <a:t>Кратко </a:t>
            </a:r>
            <a:r>
              <a:rPr lang="ru-RU" sz="2800" dirty="0">
                <a:effectLst>
                  <a:outerShdw blurRad="38100" dist="38100" dir="2700000" algn="tl">
                    <a:srgbClr val="000000"/>
                  </a:outerShdw>
                </a:effectLst>
              </a:rPr>
              <a:t>просмотрите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ru-RU" sz="2800" dirty="0">
                <a:effectLst>
                  <a:outerShdw blurRad="38100" dist="38100" dir="2700000" algn="tl">
                    <a:srgbClr val="000000"/>
                  </a:outerShdw>
                </a:effectLst>
              </a:rPr>
              <a:t>информацию</a:t>
            </a:r>
            <a:r>
              <a:rPr lang="ru-RU" sz="2800" dirty="0">
                <a:effectLst>
                  <a:outerShdw blurRad="38100" dist="38100" dir="2700000" algn="tl">
                    <a:srgbClr val="000000"/>
                  </a:outerShdw>
                </a:effectLst>
              </a:rPr>
              <a:t>, записанную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ru-RU" sz="2800" dirty="0">
                <a:effectLst>
                  <a:outerShdw blurRad="38100" dist="38100" dir="2700000" algn="tl">
                    <a:srgbClr val="000000"/>
                  </a:outerShdw>
                </a:effectLst>
              </a:rPr>
              <a:t>студентом </a:t>
            </a:r>
            <a:r>
              <a:rPr lang="ru-RU" sz="2800" dirty="0">
                <a:effectLst>
                  <a:outerShdw blurRad="38100" dist="38100" dir="2700000" algn="tl">
                    <a:srgbClr val="000000"/>
                  </a:outerShdw>
                </a:effectLst>
              </a:rPr>
              <a:t>на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ru-RU" sz="2800" dirty="0">
                <a:effectLst>
                  <a:outerShdw blurRad="38100" dist="38100" dir="2700000" algn="tl">
                    <a:srgbClr val="000000"/>
                  </a:outerShdw>
                </a:effectLst>
              </a:rPr>
              <a:t>Информационном </a:t>
            </a:r>
            <a:r>
              <a:rPr lang="ru-RU" sz="2800" dirty="0">
                <a:effectLst>
                  <a:outerShdw blurRad="38100" dist="38100" dir="2700000" algn="tl">
                    <a:srgbClr val="000000"/>
                  </a:outerShdw>
                </a:effectLst>
              </a:rPr>
              <a:t>листке.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pt-BR" sz="2400" dirty="0">
                <a:solidFill>
                  <a:schemeClr val="accent2">
                    <a:lumMod val="60000"/>
                    <a:lumOff val="40000"/>
                  </a:schemeClr>
                </a:solidFill>
                <a:effectLst>
                  <a:outerShdw blurRad="38100" dist="38100" dir="2700000" algn="tl">
                    <a:srgbClr val="000000"/>
                  </a:outerShdw>
                </a:effectLst>
              </a:rPr>
              <a:t>Briefly </a:t>
            </a:r>
            <a:r>
              <a:rPr lang="pt-BR" sz="2400" dirty="0">
                <a:solidFill>
                  <a:schemeClr val="accent2">
                    <a:lumMod val="60000"/>
                    <a:lumOff val="40000"/>
                  </a:schemeClr>
                </a:solidFill>
                <a:effectLst>
                  <a:outerShdw blurRad="38100" dist="38100" dir="2700000" algn="tl">
                    <a:srgbClr val="000000"/>
                  </a:outerShdw>
                </a:effectLst>
              </a:rPr>
              <a:t>go over the information </a:t>
            </a:r>
            <a:r>
              <a:rPr lang="pt-BR" sz="2400" dirty="0">
                <a:solidFill>
                  <a:schemeClr val="accent2">
                    <a:lumMod val="60000"/>
                    <a:lumOff val="40000"/>
                  </a:schemeClr>
                </a:solidFill>
                <a:effectLst>
                  <a:outerShdw blurRad="38100" dist="38100" dir="2700000" algn="tl">
                    <a:srgbClr val="000000"/>
                  </a:outerShdw>
                </a:effectLst>
              </a:rPr>
              <a:t/>
            </a:r>
            <a:br>
              <a:rPr lang="pt-BR" sz="2400" dirty="0">
                <a:solidFill>
                  <a:schemeClr val="accent2">
                    <a:lumMod val="60000"/>
                    <a:lumOff val="40000"/>
                  </a:schemeClr>
                </a:solidFill>
                <a:effectLst>
                  <a:outerShdw blurRad="38100" dist="38100" dir="2700000" algn="tl">
                    <a:srgbClr val="000000"/>
                  </a:outerShdw>
                </a:effectLst>
              </a:rPr>
            </a:br>
            <a:r>
              <a:rPr lang="pt-BR" sz="2400" dirty="0">
                <a:solidFill>
                  <a:schemeClr val="accent2">
                    <a:lumMod val="60000"/>
                    <a:lumOff val="40000"/>
                  </a:schemeClr>
                </a:solidFill>
                <a:effectLst>
                  <a:outerShdw blurRad="38100" dist="38100" dir="2700000" algn="tl">
                    <a:srgbClr val="000000"/>
                  </a:outerShdw>
                </a:effectLst>
              </a:rPr>
              <a:t>they </a:t>
            </a:r>
            <a:r>
              <a:rPr lang="pt-BR" sz="2400" dirty="0">
                <a:solidFill>
                  <a:schemeClr val="accent2">
                    <a:lumMod val="60000"/>
                    <a:lumOff val="40000"/>
                  </a:schemeClr>
                </a:solidFill>
                <a:effectLst>
                  <a:outerShdw blurRad="38100" dist="38100" dir="2700000" algn="tl">
                    <a:srgbClr val="000000"/>
                  </a:outerShdw>
                </a:effectLst>
              </a:rPr>
              <a:t>put on this sheet. </a:t>
            </a:r>
            <a:endParaRPr lang="ru-RU" sz="2800" dirty="0">
              <a:effectLst>
                <a:outerShdw blurRad="38100" dist="38100" dir="2700000" algn="tl">
                  <a:srgbClr val="000000"/>
                </a:outerShdw>
              </a:effectLst>
            </a:endParaRPr>
          </a:p>
        </p:txBody>
      </p:sp>
      <p:sp>
        <p:nvSpPr>
          <p:cNvPr id="2663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2902" y="2956359"/>
            <a:ext cx="2755761" cy="3897052"/>
          </a:xfrm>
          <a:prstGeom prst="rect">
            <a:avLst/>
          </a:prstGeom>
        </p:spPr>
      </p:pic>
    </p:spTree>
    <p:extLst>
      <p:ext uri="{BB962C8B-B14F-4D97-AF65-F5344CB8AC3E}">
        <p14:creationId xmlns:p14="http://schemas.microsoft.com/office/powerpoint/2010/main" val="1332401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fade">
                                      <p:cBhvr>
                                        <p:cTn id="12" dur="1000">
                                          <p:stCondLst>
                                            <p:cond delay="0"/>
                                          </p:stCondLst>
                                        </p:cTn>
                                        <p:tgtEl>
                                          <p:spTgt spid="56323">
                                            <p:txEl>
                                              <p:pRg st="0" end="0"/>
                                            </p:txEl>
                                          </p:spTgt>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1" end="1"/>
                                            </p:txEl>
                                          </p:spTgt>
                                        </p:tgtEl>
                                        <p:attrNameLst>
                                          <p:attrName>style.visibility</p:attrName>
                                        </p:attrNameLst>
                                      </p:cBhvr>
                                      <p:to>
                                        <p:strVal val="visible"/>
                                      </p:to>
                                    </p:set>
                                    <p:animEffect transition="in" filter="fade">
                                      <p:cBhvr>
                                        <p:cTn id="22" dur="1000">
                                          <p:stCondLst>
                                            <p:cond delay="0"/>
                                          </p:stCondLst>
                                        </p:cTn>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A034E86E-F2FF-42C3-A4CB-2AD77552AFFC}" type="slidenum">
              <a:rPr lang="en-US"/>
              <a:pPr lvl="1">
                <a:defRPr/>
              </a:pPr>
              <a:t>19</a:t>
            </a:fld>
            <a:endParaRPr lang="en-US">
              <a:latin typeface="Times New Roman" pitchFamily="18" charset="0"/>
            </a:endParaRPr>
          </a:p>
        </p:txBody>
      </p:sp>
      <p:sp>
        <p:nvSpPr>
          <p:cNvPr id="56323" name="Rectangle 3"/>
          <p:cNvSpPr>
            <a:spLocks noGrp="1" noChangeArrowheads="1"/>
          </p:cNvSpPr>
          <p:nvPr>
            <p:ph type="body" idx="1"/>
          </p:nvPr>
        </p:nvSpPr>
        <p:spPr>
          <a:xfrm>
            <a:off x="1739900" y="1664804"/>
            <a:ext cx="8820150" cy="4755046"/>
          </a:xfrm>
        </p:spPr>
        <p:txBody>
          <a:bodyPr/>
          <a:lstStyle/>
          <a:p>
            <a:pPr marL="457200" indent="-457200" eaLnBrk="1" hangingPunct="1">
              <a:spcAft>
                <a:spcPct val="25000"/>
              </a:spcAft>
              <a:buClr>
                <a:srgbClr val="FFCC66"/>
              </a:buClr>
              <a:buNone/>
              <a:defRPr/>
            </a:pPr>
            <a:r>
              <a:rPr lang="en-US" dirty="0" smtClean="0">
                <a:solidFill>
                  <a:schemeClr val="accent2">
                    <a:lumMod val="60000"/>
                    <a:lumOff val="40000"/>
                  </a:schemeClr>
                </a:solidFill>
                <a:effectLst>
                  <a:outerShdw blurRad="38100" dist="38100" dir="2700000" algn="tl">
                    <a:srgbClr val="000000"/>
                  </a:outerShdw>
                </a:effectLst>
              </a:rPr>
              <a:t>5. 	</a:t>
            </a:r>
            <a:r>
              <a:rPr lang="ru-RU" dirty="0" smtClean="0">
                <a:solidFill>
                  <a:srgbClr val="FFFFFF"/>
                </a:solidFill>
                <a:effectLst>
                  <a:outerShdw blurRad="38100" dist="38100" dir="2700000" algn="tl">
                    <a:srgbClr val="000000"/>
                  </a:outerShdw>
                </a:effectLst>
              </a:rPr>
              <a:t>Кратко </a:t>
            </a:r>
            <a:r>
              <a:rPr lang="ru-RU" dirty="0">
                <a:solidFill>
                  <a:srgbClr val="FFFFFF"/>
                </a:solidFill>
                <a:effectLst>
                  <a:outerShdw blurRad="38100" dist="38100" dir="2700000" algn="tl">
                    <a:srgbClr val="000000"/>
                  </a:outerShdw>
                </a:effectLst>
              </a:rPr>
              <a:t>объясните, как происходит работа на ИЗНХ.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Briefly </a:t>
            </a:r>
            <a:r>
              <a:rPr lang="en-US" sz="2400" dirty="0">
                <a:solidFill>
                  <a:schemeClr val="accent2">
                    <a:lumMod val="60000"/>
                    <a:lumOff val="40000"/>
                  </a:schemeClr>
                </a:solidFill>
                <a:effectLst>
                  <a:outerShdw blurRad="38100" dist="38100" dir="2700000" algn="tl">
                    <a:srgbClr val="000000"/>
                  </a:outerShdw>
                </a:effectLst>
              </a:rPr>
              <a:t>explain how the PSNC class functions. </a:t>
            </a:r>
            <a:endParaRPr lang="en-US" dirty="0" smtClean="0">
              <a:solidFill>
                <a:srgbClr val="FFFFFF"/>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en-US" dirty="0" smtClean="0">
                <a:solidFill>
                  <a:schemeClr val="accent2">
                    <a:lumMod val="60000"/>
                    <a:lumOff val="40000"/>
                  </a:schemeClr>
                </a:solidFill>
                <a:effectLst>
                  <a:outerShdw blurRad="38100" dist="38100" dir="2700000" algn="tl">
                    <a:srgbClr val="000000"/>
                  </a:outerShdw>
                </a:effectLst>
              </a:rPr>
              <a:t>6. 	</a:t>
            </a:r>
            <a:r>
              <a:rPr lang="ru-RU" dirty="0" smtClean="0">
                <a:solidFill>
                  <a:srgbClr val="FFFFFF"/>
                </a:solidFill>
                <a:effectLst>
                  <a:outerShdw blurRad="38100" dist="38100" dir="2700000" algn="tl">
                    <a:srgbClr val="000000"/>
                  </a:outerShdw>
                </a:effectLst>
              </a:rPr>
              <a:t>На </a:t>
            </a:r>
            <a:r>
              <a:rPr lang="ru-RU" dirty="0">
                <a:solidFill>
                  <a:srgbClr val="FFFFFF"/>
                </a:solidFill>
                <a:effectLst>
                  <a:outerShdw blurRad="38100" dist="38100" dir="2700000" algn="tl">
                    <a:srgbClr val="000000"/>
                  </a:outerShdw>
                </a:effectLst>
              </a:rPr>
              <a:t>ваш выбор – предложите студенту тест на способность к чтению.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Optional—give </a:t>
            </a:r>
            <a:r>
              <a:rPr lang="en-US" sz="2400" dirty="0">
                <a:solidFill>
                  <a:schemeClr val="accent2">
                    <a:lumMod val="60000"/>
                    <a:lumOff val="40000"/>
                  </a:schemeClr>
                </a:solidFill>
                <a:effectLst>
                  <a:outerShdw blurRad="38100" dist="38100" dir="2700000" algn="tl">
                    <a:srgbClr val="000000"/>
                  </a:outerShdw>
                </a:effectLst>
              </a:rPr>
              <a:t>a reading placement test</a:t>
            </a:r>
            <a:r>
              <a:rPr lang="en-US" sz="2400" dirty="0">
                <a:solidFill>
                  <a:schemeClr val="accent2">
                    <a:lumMod val="60000"/>
                    <a:lumOff val="40000"/>
                  </a:schemeClr>
                </a:solidFill>
                <a:effectLst>
                  <a:outerShdw blurRad="38100" dist="38100" dir="2700000" algn="tl">
                    <a:srgbClr val="000000"/>
                  </a:outerShdw>
                </a:effectLst>
              </a:rPr>
              <a:t>.</a:t>
            </a:r>
            <a:r>
              <a:rPr lang="ru-RU" sz="2400" dirty="0">
                <a:solidFill>
                  <a:schemeClr val="accent2">
                    <a:lumMod val="60000"/>
                    <a:lumOff val="40000"/>
                  </a:schemeClr>
                </a:solidFill>
                <a:effectLst>
                  <a:outerShdw blurRad="38100" dist="38100" dir="2700000" algn="tl">
                    <a:srgbClr val="000000"/>
                  </a:outerShdw>
                </a:effectLst>
              </a:rPr>
              <a:t> </a:t>
            </a:r>
            <a:endParaRPr lang="en-US" dirty="0" smtClean="0">
              <a:solidFill>
                <a:srgbClr val="FFFFFF"/>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pt-BR" dirty="0" smtClean="0">
                <a:solidFill>
                  <a:schemeClr val="accent2">
                    <a:lumMod val="60000"/>
                    <a:lumOff val="40000"/>
                  </a:schemeClr>
                </a:solidFill>
                <a:effectLst>
                  <a:outerShdw blurRad="38100" dist="38100" dir="2700000" algn="tl">
                    <a:srgbClr val="000000"/>
                  </a:outerShdw>
                </a:effectLst>
              </a:rPr>
              <a:t>7. 	</a:t>
            </a:r>
            <a:r>
              <a:rPr lang="ru-RU" dirty="0" smtClean="0">
                <a:solidFill>
                  <a:srgbClr val="FFFFFF"/>
                </a:solidFill>
                <a:effectLst>
                  <a:outerShdw blurRad="38100" dist="38100" dir="2700000" algn="tl">
                    <a:srgbClr val="000000"/>
                  </a:outerShdw>
                </a:effectLst>
              </a:rPr>
              <a:t>Выдайте </a:t>
            </a:r>
            <a:r>
              <a:rPr lang="ru-RU" dirty="0">
                <a:solidFill>
                  <a:srgbClr val="FFFFFF"/>
                </a:solidFill>
                <a:effectLst>
                  <a:outerShdw blurRad="38100" dist="38100" dir="2700000" algn="tl">
                    <a:srgbClr val="000000"/>
                  </a:outerShdw>
                </a:effectLst>
              </a:rPr>
              <a:t>студенту Библию и материалы, необходимые, чтобы начать работу.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Give </a:t>
            </a:r>
            <a:r>
              <a:rPr lang="en-US" sz="2400" dirty="0">
                <a:solidFill>
                  <a:schemeClr val="accent2">
                    <a:lumMod val="60000"/>
                    <a:lumOff val="40000"/>
                  </a:schemeClr>
                </a:solidFill>
                <a:effectLst>
                  <a:outerShdw blurRad="38100" dist="38100" dir="2700000" algn="tl">
                    <a:srgbClr val="000000"/>
                  </a:outerShdw>
                </a:effectLst>
              </a:rPr>
              <a:t>the student a Bible and any other class papers needed to start their work. </a:t>
            </a:r>
            <a:endParaRPr lang="en-US" i="1" dirty="0" smtClean="0">
              <a:effectLst>
                <a:outerShdw blurRad="38100" dist="38100" dir="2700000" algn="tl">
                  <a:srgbClr val="000000"/>
                </a:outerShdw>
              </a:effectLst>
            </a:endParaRPr>
          </a:p>
        </p:txBody>
      </p:sp>
      <p:sp>
        <p:nvSpPr>
          <p:cNvPr id="2765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
        <p:nvSpPr>
          <p:cNvPr id="8" name="Rectangle 2"/>
          <p:cNvSpPr>
            <a:spLocks noGrp="1" noChangeArrowheads="1"/>
          </p:cNvSpPr>
          <p:nvPr>
            <p:ph type="title"/>
          </p:nvPr>
        </p:nvSpPr>
        <p:spPr>
          <a:xfrm>
            <a:off x="1666875"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a:solidFill>
                  <a:schemeClr val="accent2">
                    <a:lumMod val="60000"/>
                    <a:lumOff val="40000"/>
                  </a:schemeClr>
                </a:solidFill>
              </a:rPr>
              <a:t>.	</a:t>
            </a:r>
            <a:r>
              <a:rPr lang="ru-RU" sz="3200" dirty="0">
                <a:solidFill>
                  <a:schemeClr val="tx1"/>
                </a:solidFill>
              </a:rPr>
              <a:t>Первый </a:t>
            </a:r>
            <a:r>
              <a:rPr lang="ru-RU" sz="3200" dirty="0">
                <a:solidFill>
                  <a:schemeClr val="tx1"/>
                </a:solidFill>
              </a:rPr>
              <a:t>день ИЗНХ для студента – новичка </a:t>
            </a:r>
            <a:r>
              <a:rPr lang="en-US" sz="3200" dirty="0">
                <a:solidFill>
                  <a:schemeClr val="tx1"/>
                </a:solidFill>
              </a:rPr>
              <a:t/>
            </a:r>
            <a:br>
              <a:rPr lang="en-US" sz="3200" dirty="0">
                <a:solidFill>
                  <a:schemeClr val="tx1"/>
                </a:solidFill>
              </a:rPr>
            </a:br>
            <a:r>
              <a:rPr lang="en-US" sz="2400" dirty="0">
                <a:solidFill>
                  <a:schemeClr val="accent2">
                    <a:lumMod val="60000"/>
                    <a:lumOff val="40000"/>
                  </a:schemeClr>
                </a:solidFill>
              </a:rPr>
              <a:t>First day in the PSNC classroom for a new student</a:t>
            </a:r>
            <a:endParaRPr lang="en-US" sz="32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stCondLst>
                                            <p:cond delay="0"/>
                                          </p:stCondLst>
                                        </p:cTn>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fade">
                                      <p:cBhvr>
                                        <p:cTn id="12" dur="1000">
                                          <p:stCondLst>
                                            <p:cond delay="0"/>
                                          </p:stCondLst>
                                        </p:cTn>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fade">
                                      <p:cBhvr>
                                        <p:cTn id="17" dur="1000">
                                          <p:stCondLst>
                                            <p:cond delay="0"/>
                                          </p:stCondLst>
                                        </p:cTn>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1" y="296652"/>
            <a:ext cx="8511480" cy="1143000"/>
          </a:xfrm>
        </p:spPr>
        <p:txBody>
          <a:bodyPr/>
          <a:lstStyle/>
          <a:p>
            <a:pPr algn="ctr"/>
            <a:r>
              <a:rPr lang="ru-RU" dirty="0">
                <a:solidFill>
                  <a:srgbClr val="FFC000"/>
                </a:solidFill>
              </a:rPr>
              <a:t>Твой подарок ИЗНХ</a:t>
            </a:r>
            <a:r>
              <a:rPr lang="en-US" dirty="0">
                <a:solidFill>
                  <a:srgbClr val="FFC000"/>
                </a:solidFill>
              </a:rPr>
              <a:t/>
            </a:r>
            <a:br>
              <a:rPr lang="en-US" dirty="0">
                <a:solidFill>
                  <a:srgbClr val="FFC000"/>
                </a:solidFill>
              </a:rPr>
            </a:br>
            <a:r>
              <a:rPr lang="en-US" sz="2700" dirty="0">
                <a:solidFill>
                  <a:schemeClr val="tx1"/>
                </a:solidFill>
              </a:rPr>
              <a:t>Your </a:t>
            </a:r>
            <a:r>
              <a:rPr lang="en-US" sz="2700" dirty="0" err="1">
                <a:solidFill>
                  <a:schemeClr val="tx1"/>
                </a:solidFill>
              </a:rPr>
              <a:t>PSNC</a:t>
            </a:r>
            <a:r>
              <a:rPr lang="en-US" sz="2700" dirty="0">
                <a:solidFill>
                  <a:schemeClr val="tx1"/>
                </a:solidFill>
              </a:rPr>
              <a:t> gift</a:t>
            </a:r>
            <a:endParaRPr lang="en-US" dirty="0">
              <a:solidFill>
                <a:schemeClr val="tx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5230" y="1600201"/>
            <a:ext cx="7241540" cy="4525963"/>
          </a:xfrm>
        </p:spPr>
      </p:pic>
      <p:sp>
        <p:nvSpPr>
          <p:cNvPr id="4" name="Date Placeholder 3"/>
          <p:cNvSpPr>
            <a:spLocks noGrp="1"/>
          </p:cNvSpPr>
          <p:nvPr>
            <p:ph type="dt" sz="half" idx="10"/>
          </p:nvPr>
        </p:nvSpPr>
        <p:spPr/>
        <p:txBody>
          <a:bodyPr/>
          <a:lstStyle/>
          <a:p>
            <a:r>
              <a:rPr lang="en-US" smtClean="0"/>
              <a:t>02-2023</a:t>
            </a:r>
            <a:endParaRPr lang="en-US"/>
          </a:p>
        </p:txBody>
      </p:sp>
      <p:sp>
        <p:nvSpPr>
          <p:cNvPr id="5" name="Footer Placeholder 4"/>
          <p:cNvSpPr>
            <a:spLocks noGrp="1"/>
          </p:cNvSpPr>
          <p:nvPr>
            <p:ph type="ftr" sz="quarter" idx="11"/>
          </p:nvPr>
        </p:nvSpPr>
        <p:spPr/>
        <p:txBody>
          <a:bodyPr/>
          <a:lstStyle/>
          <a:p>
            <a:r>
              <a:rPr lang="en-US" smtClean="0"/>
              <a:t>iTeenChallenge.org   Course T505.16</a:t>
            </a:r>
            <a:endParaRPr lang="en-US"/>
          </a:p>
        </p:txBody>
      </p:sp>
      <p:sp>
        <p:nvSpPr>
          <p:cNvPr id="6" name="Slide Number Placeholder 5"/>
          <p:cNvSpPr>
            <a:spLocks noGrp="1"/>
          </p:cNvSpPr>
          <p:nvPr>
            <p:ph type="sldNum" sz="quarter" idx="12"/>
          </p:nvPr>
        </p:nvSpPr>
        <p:spPr/>
        <p:txBody>
          <a:bodyPr/>
          <a:lstStyle/>
          <a:p>
            <a:fld id="{A73D4998-4E1D-4323-9CAB-67CA621370A2}" type="slidenum">
              <a:rPr lang="en-US" smtClean="0"/>
              <a:pPr/>
              <a:t>2</a:t>
            </a:fld>
            <a:endParaRPr lang="en-US"/>
          </a:p>
        </p:txBody>
      </p:sp>
    </p:spTree>
    <p:extLst>
      <p:ext uri="{BB962C8B-B14F-4D97-AF65-F5344CB8AC3E}">
        <p14:creationId xmlns:p14="http://schemas.microsoft.com/office/powerpoint/2010/main" val="4015496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671EFF3B-94D9-4D1E-9219-4536E85D7922}" type="slidenum">
              <a:rPr lang="en-US"/>
              <a:pPr lvl="1">
                <a:defRPr/>
              </a:pPr>
              <a:t>20</a:t>
            </a:fld>
            <a:endParaRPr lang="en-US">
              <a:latin typeface="Times New Roman" pitchFamily="18" charset="0"/>
            </a:endParaRPr>
          </a:p>
        </p:txBody>
      </p:sp>
      <p:sp>
        <p:nvSpPr>
          <p:cNvPr id="56323" name="Rectangle 3"/>
          <p:cNvSpPr>
            <a:spLocks noGrp="1" noChangeArrowheads="1"/>
          </p:cNvSpPr>
          <p:nvPr>
            <p:ph type="body" idx="1"/>
          </p:nvPr>
        </p:nvSpPr>
        <p:spPr>
          <a:xfrm>
            <a:off x="1739900" y="1736726"/>
            <a:ext cx="8820150" cy="4683125"/>
          </a:xfrm>
        </p:spPr>
        <p:txBody>
          <a:bodyPr/>
          <a:lstStyle/>
          <a:p>
            <a:pPr marL="457200" indent="-457200" eaLnBrk="1" hangingPunct="1">
              <a:spcAft>
                <a:spcPct val="25000"/>
              </a:spcAft>
              <a:buClr>
                <a:srgbClr val="FFCC66"/>
              </a:buClr>
              <a:buNone/>
              <a:defRPr/>
            </a:pPr>
            <a:r>
              <a:rPr lang="en-US" dirty="0">
                <a:solidFill>
                  <a:schemeClr val="accent2">
                    <a:lumMod val="60000"/>
                    <a:lumOff val="40000"/>
                  </a:schemeClr>
                </a:solidFill>
                <a:effectLst>
                  <a:outerShdw blurRad="38100" dist="38100" dir="2700000" algn="tl">
                    <a:srgbClr val="000000"/>
                  </a:outerShdw>
                </a:effectLst>
              </a:rPr>
              <a:t>8</a:t>
            </a:r>
            <a:r>
              <a:rPr lang="en-US" dirty="0" smtClean="0">
                <a:solidFill>
                  <a:schemeClr val="accent2">
                    <a:lumMod val="60000"/>
                    <a:lumOff val="40000"/>
                  </a:schemeClr>
                </a:solidFill>
                <a:effectLst>
                  <a:outerShdw blurRad="38100" dist="38100" dir="2700000" algn="tl">
                    <a:srgbClr val="000000"/>
                  </a:outerShdw>
                </a:effectLst>
              </a:rPr>
              <a:t>. </a:t>
            </a:r>
            <a:r>
              <a:rPr lang="ru-RU" dirty="0">
                <a:solidFill>
                  <a:srgbClr val="FFFFFF"/>
                </a:solidFill>
                <a:effectLst>
                  <a:outerShdw blurRad="38100" dist="38100" dir="2700000" algn="tl">
                    <a:srgbClr val="000000"/>
                  </a:outerShdw>
                </a:effectLst>
              </a:rPr>
              <a:t>Объясните, как используются флажки во время занятия. Пусть студент </a:t>
            </a:r>
            <a:r>
              <a:rPr lang="ru-RU" b="1" u="sng" dirty="0">
                <a:solidFill>
                  <a:srgbClr val="FFC000"/>
                </a:solidFill>
              </a:rPr>
              <a:t>изготовит</a:t>
            </a:r>
            <a:r>
              <a:rPr lang="ru-RU" dirty="0">
                <a:solidFill>
                  <a:srgbClr val="FFC000"/>
                </a:solidFill>
              </a:rPr>
              <a:t> </a:t>
            </a:r>
            <a:r>
              <a:rPr lang="ru-RU" dirty="0">
                <a:solidFill>
                  <a:srgbClr val="FFFFFF"/>
                </a:solidFill>
                <a:effectLst>
                  <a:outerShdw blurRad="38100" dist="38100" dir="2700000" algn="tl">
                    <a:srgbClr val="000000"/>
                  </a:outerShdw>
                </a:effectLst>
              </a:rPr>
              <a:t>для себя флажок. </a:t>
            </a:r>
            <a:r>
              <a:rPr lang="en-US" sz="2800" dirty="0">
                <a:solidFill>
                  <a:srgbClr val="FFFFFF"/>
                </a:solidFill>
                <a:effectLst>
                  <a:outerShdw blurRad="38100" dist="38100" dir="2700000" algn="tl">
                    <a:srgbClr val="000000"/>
                  </a:outerShdw>
                </a:effectLst>
              </a:rPr>
              <a:t/>
            </a:r>
            <a:br>
              <a:rPr lang="en-US" sz="2800" dirty="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Explain </a:t>
            </a:r>
            <a:r>
              <a:rPr lang="en-US" sz="2400" dirty="0">
                <a:solidFill>
                  <a:schemeClr val="accent2">
                    <a:lumMod val="60000"/>
                    <a:lumOff val="40000"/>
                  </a:schemeClr>
                </a:solidFill>
                <a:effectLst>
                  <a:outerShdw blurRad="38100" dist="38100" dir="2700000" algn="tl">
                    <a:srgbClr val="000000"/>
                  </a:outerShdw>
                </a:effectLst>
              </a:rPr>
              <a:t>how the flags are used in the classroom.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Have </a:t>
            </a:r>
            <a:r>
              <a:rPr lang="en-US" sz="2400" dirty="0">
                <a:solidFill>
                  <a:schemeClr val="accent2">
                    <a:lumMod val="60000"/>
                    <a:lumOff val="40000"/>
                  </a:schemeClr>
                </a:solidFill>
                <a:effectLst>
                  <a:outerShdw blurRad="38100" dist="38100" dir="2700000" algn="tl">
                    <a:srgbClr val="000000"/>
                  </a:outerShdw>
                </a:effectLst>
              </a:rPr>
              <a:t>the student </a:t>
            </a:r>
            <a:r>
              <a:rPr lang="en-US" sz="2400" b="1" u="sng" dirty="0">
                <a:solidFill>
                  <a:schemeClr val="accent2">
                    <a:lumMod val="60000"/>
                    <a:lumOff val="40000"/>
                  </a:schemeClr>
                </a:solidFill>
                <a:effectLst>
                  <a:outerShdw blurRad="38100" dist="38100" dir="2700000" algn="tl">
                    <a:srgbClr val="000000"/>
                  </a:outerShdw>
                </a:effectLst>
              </a:rPr>
              <a:t>make</a:t>
            </a:r>
            <a:r>
              <a:rPr lang="en-US" sz="2400" dirty="0">
                <a:solidFill>
                  <a:schemeClr val="accent2">
                    <a:lumMod val="60000"/>
                    <a:lumOff val="40000"/>
                  </a:schemeClr>
                </a:solidFill>
                <a:effectLst>
                  <a:outerShdw blurRad="38100" dist="38100" dir="2700000" algn="tl">
                    <a:srgbClr val="000000"/>
                  </a:outerShdw>
                </a:effectLst>
              </a:rPr>
              <a:t> one. </a:t>
            </a:r>
            <a:endParaRPr lang="en-US" sz="2800" dirty="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Clr>
                <a:srgbClr val="FFCC66"/>
              </a:buClr>
              <a:buNone/>
              <a:defRPr/>
            </a:pPr>
            <a:endParaRPr lang="en-US" sz="2800" i="1" dirty="0">
              <a:effectLst>
                <a:outerShdw blurRad="38100" dist="38100" dir="2700000" algn="tl">
                  <a:srgbClr val="000000"/>
                </a:outerShdw>
              </a:effectLst>
            </a:endParaRPr>
          </a:p>
        </p:txBody>
      </p:sp>
      <p:sp>
        <p:nvSpPr>
          <p:cNvPr id="2867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
        <p:nvSpPr>
          <p:cNvPr id="8" name="Rectangle 2"/>
          <p:cNvSpPr>
            <a:spLocks noGrp="1" noChangeArrowheads="1"/>
          </p:cNvSpPr>
          <p:nvPr>
            <p:ph type="title"/>
          </p:nvPr>
        </p:nvSpPr>
        <p:spPr>
          <a:xfrm>
            <a:off x="1666875"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a:solidFill>
                  <a:schemeClr val="accent2">
                    <a:lumMod val="60000"/>
                    <a:lumOff val="40000"/>
                  </a:schemeClr>
                </a:solidFill>
              </a:rPr>
              <a:t>.	</a:t>
            </a:r>
            <a:r>
              <a:rPr lang="ru-RU" sz="3200" dirty="0">
                <a:solidFill>
                  <a:schemeClr val="tx1"/>
                </a:solidFill>
              </a:rPr>
              <a:t>Первый </a:t>
            </a:r>
            <a:r>
              <a:rPr lang="ru-RU" sz="3200" dirty="0">
                <a:solidFill>
                  <a:schemeClr val="tx1"/>
                </a:solidFill>
              </a:rPr>
              <a:t>день ИЗНХ для студента – новичка </a:t>
            </a:r>
            <a:r>
              <a:rPr lang="en-US" sz="3200" dirty="0">
                <a:solidFill>
                  <a:schemeClr val="tx1"/>
                </a:solidFill>
              </a:rPr>
              <a:t/>
            </a:r>
            <a:br>
              <a:rPr lang="en-US" sz="3200" dirty="0">
                <a:solidFill>
                  <a:schemeClr val="tx1"/>
                </a:solidFill>
              </a:rPr>
            </a:br>
            <a:r>
              <a:rPr lang="en-US" sz="2400" dirty="0">
                <a:solidFill>
                  <a:schemeClr val="accent2">
                    <a:lumMod val="60000"/>
                    <a:lumOff val="40000"/>
                  </a:schemeClr>
                </a:solidFill>
              </a:rPr>
              <a:t>First day in the PSNC classroom for a new student</a:t>
            </a:r>
            <a:endParaRPr lang="en-US" sz="3200" dirty="0">
              <a:solidFill>
                <a:schemeClr val="tx1"/>
              </a:solidFill>
            </a:endParaRPr>
          </a:p>
        </p:txBody>
      </p:sp>
      <p:pic>
        <p:nvPicPr>
          <p:cNvPr id="9" name="Picture 4" descr="Fla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7969" y="4069514"/>
            <a:ext cx="4528245" cy="278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stCondLst>
                                            <p:cond delay="0"/>
                                          </p:stCondLst>
                                        </p:cTn>
                                        <p:tgtEl>
                                          <p:spTgt spid="56323">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4" name="Slide Number Placeholder 3"/>
          <p:cNvSpPr>
            <a:spLocks noGrp="1"/>
          </p:cNvSpPr>
          <p:nvPr>
            <p:ph type="sldNum" sz="quarter" idx="12"/>
          </p:nvPr>
        </p:nvSpPr>
        <p:spPr/>
        <p:txBody>
          <a:bodyPr/>
          <a:lstStyle/>
          <a:p>
            <a:pPr lvl="1">
              <a:defRPr/>
            </a:pPr>
            <a:fld id="{33940CD8-ADCB-4A65-8B99-3AF4298F2D7F}" type="slidenum">
              <a:rPr lang="en-US"/>
              <a:pPr lvl="1">
                <a:defRPr/>
              </a:pPr>
              <a:t>21</a:t>
            </a:fld>
            <a:endParaRPr lang="en-US">
              <a:latin typeface="Times New Roman" pitchFamily="18" charset="0"/>
            </a:endParaRPr>
          </a:p>
        </p:txBody>
      </p:sp>
      <p:pic>
        <p:nvPicPr>
          <p:cNvPr id="30724" name="Picture 4" descr="Fla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9" y="1204914"/>
            <a:ext cx="7285037"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0783" y="3429000"/>
            <a:ext cx="3131563" cy="4428492"/>
          </a:xfrm>
          <a:prstGeom prst="rect">
            <a:avLst/>
          </a:prstGeom>
        </p:spPr>
      </p:pic>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6FCF16B1-EECC-4988-958F-36204F335949}" type="slidenum">
              <a:rPr lang="en-US"/>
              <a:pPr lvl="1">
                <a:defRPr/>
              </a:pPr>
              <a:t>22</a:t>
            </a:fld>
            <a:endParaRPr lang="en-US">
              <a:latin typeface="Times New Roman" pitchFamily="18" charset="0"/>
            </a:endParaRPr>
          </a:p>
        </p:txBody>
      </p:sp>
      <p:sp>
        <p:nvSpPr>
          <p:cNvPr id="56323" name="Rectangle 3"/>
          <p:cNvSpPr>
            <a:spLocks noGrp="1" noChangeArrowheads="1"/>
          </p:cNvSpPr>
          <p:nvPr>
            <p:ph type="body" idx="1"/>
          </p:nvPr>
        </p:nvSpPr>
        <p:spPr>
          <a:xfrm>
            <a:off x="1920366" y="1520789"/>
            <a:ext cx="8820150" cy="4683125"/>
          </a:xfrm>
        </p:spPr>
        <p:txBody>
          <a:bodyPr/>
          <a:lstStyle/>
          <a:p>
            <a:pPr marL="571500" indent="-571500" eaLnBrk="1" hangingPunct="1">
              <a:spcAft>
                <a:spcPct val="25000"/>
              </a:spcAft>
              <a:buClr>
                <a:srgbClr val="FFCC66"/>
              </a:buClr>
              <a:buAutoNum type="arabicPeriod" startAt="9"/>
              <a:defRPr/>
            </a:pPr>
            <a:r>
              <a:rPr lang="ru-RU" dirty="0" smtClean="0">
                <a:solidFill>
                  <a:srgbClr val="FFFFFF"/>
                </a:solidFill>
                <a:effectLst>
                  <a:outerShdw blurRad="38100" dist="38100" dir="2700000" algn="tl">
                    <a:srgbClr val="000000"/>
                  </a:outerShdw>
                </a:effectLst>
              </a:rPr>
              <a:t>Выдайте </a:t>
            </a:r>
            <a:r>
              <a:rPr lang="ru-RU" dirty="0">
                <a:solidFill>
                  <a:srgbClr val="FFFFFF"/>
                </a:solidFill>
                <a:effectLst>
                  <a:outerShdw blurRad="38100" dist="38100" dir="2700000" algn="tl">
                    <a:srgbClr val="000000"/>
                  </a:outerShdw>
                </a:effectLst>
              </a:rPr>
              <a:t>студенту проект 301 – «Я здесь!» Объясните, что флажок можно поднимать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ru-RU" dirty="0" smtClean="0">
                <a:solidFill>
                  <a:srgbClr val="FFFFFF"/>
                </a:solidFill>
                <a:effectLst>
                  <a:outerShdw blurRad="38100" dist="38100" dir="2700000" algn="tl">
                    <a:srgbClr val="000000"/>
                  </a:outerShdw>
                </a:effectLst>
              </a:rPr>
              <a:t>в </a:t>
            </a:r>
            <a:r>
              <a:rPr lang="ru-RU" dirty="0">
                <a:solidFill>
                  <a:srgbClr val="FFFFFF"/>
                </a:solidFill>
                <a:effectLst>
                  <a:outerShdw blurRad="38100" dist="38100" dir="2700000" algn="tl">
                    <a:srgbClr val="000000"/>
                  </a:outerShdw>
                </a:effectLst>
              </a:rPr>
              <a:t>любое время, когда ему потребуется помощь. </a:t>
            </a:r>
            <a:r>
              <a:rPr lang="en-US" sz="2800" dirty="0">
                <a:solidFill>
                  <a:srgbClr val="FFFFFF"/>
                </a:solidFill>
                <a:effectLst>
                  <a:outerShdw blurRad="38100" dist="38100" dir="2700000" algn="tl">
                    <a:srgbClr val="000000"/>
                  </a:outerShdw>
                </a:effectLst>
              </a:rPr>
              <a:t/>
            </a:r>
            <a:br>
              <a:rPr lang="en-US" sz="2800" dirty="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Give </a:t>
            </a:r>
            <a:r>
              <a:rPr lang="en-US" sz="2400" dirty="0">
                <a:solidFill>
                  <a:schemeClr val="accent2">
                    <a:lumMod val="60000"/>
                    <a:lumOff val="40000"/>
                  </a:schemeClr>
                </a:solidFill>
                <a:effectLst>
                  <a:outerShdw blurRad="38100" dist="38100" dir="2700000" algn="tl">
                    <a:srgbClr val="000000"/>
                  </a:outerShdw>
                </a:effectLst>
              </a:rPr>
              <a:t>them Project 301,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a:t>
            </a:r>
            <a:r>
              <a:rPr lang="en-US" sz="2400" dirty="0">
                <a:solidFill>
                  <a:schemeClr val="accent2">
                    <a:lumMod val="60000"/>
                    <a:lumOff val="40000"/>
                  </a:schemeClr>
                </a:solidFill>
                <a:effectLst>
                  <a:outerShdw blurRad="38100" dist="38100" dir="2700000" algn="tl">
                    <a:srgbClr val="000000"/>
                  </a:outerShdw>
                </a:effectLst>
              </a:rPr>
              <a:t>I’m Here!”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Explain </a:t>
            </a:r>
            <a:r>
              <a:rPr lang="en-US" sz="2400" dirty="0">
                <a:solidFill>
                  <a:schemeClr val="accent2">
                    <a:lumMod val="60000"/>
                    <a:lumOff val="40000"/>
                  </a:schemeClr>
                </a:solidFill>
                <a:effectLst>
                  <a:outerShdw blurRad="38100" dist="38100" dir="2700000" algn="tl">
                    <a:srgbClr val="000000"/>
                  </a:outerShdw>
                </a:effectLst>
              </a:rPr>
              <a:t>that any time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they </a:t>
            </a:r>
            <a:r>
              <a:rPr lang="en-US" sz="2400" dirty="0">
                <a:solidFill>
                  <a:schemeClr val="accent2">
                    <a:lumMod val="60000"/>
                    <a:lumOff val="40000"/>
                  </a:schemeClr>
                </a:solidFill>
                <a:effectLst>
                  <a:outerShdw blurRad="38100" dist="38100" dir="2700000" algn="tl">
                    <a:srgbClr val="000000"/>
                  </a:outerShdw>
                </a:effectLst>
              </a:rPr>
              <a:t>need help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to </a:t>
            </a:r>
            <a:r>
              <a:rPr lang="en-US" sz="2400" dirty="0">
                <a:solidFill>
                  <a:schemeClr val="accent2">
                    <a:lumMod val="60000"/>
                    <a:lumOff val="40000"/>
                  </a:schemeClr>
                </a:solidFill>
                <a:effectLst>
                  <a:outerShdw blurRad="38100" dist="38100" dir="2700000" algn="tl">
                    <a:srgbClr val="000000"/>
                  </a:outerShdw>
                </a:effectLst>
              </a:rPr>
              <a:t>put up their </a:t>
            </a:r>
            <a:r>
              <a:rPr lang="en-US" sz="2400" dirty="0">
                <a:solidFill>
                  <a:schemeClr val="accent2">
                    <a:lumMod val="60000"/>
                    <a:lumOff val="40000"/>
                  </a:schemeClr>
                </a:solidFill>
                <a:effectLst>
                  <a:outerShdw blurRad="38100" dist="38100" dir="2700000" algn="tl">
                    <a:srgbClr val="000000"/>
                  </a:outerShdw>
                </a:effectLst>
              </a:rPr>
              <a:t>flag.</a:t>
            </a:r>
          </a:p>
          <a:p>
            <a:pPr marL="457200" indent="-457200" eaLnBrk="1" hangingPunct="1">
              <a:spcAft>
                <a:spcPct val="25000"/>
              </a:spcAft>
              <a:buClr>
                <a:srgbClr val="FFCC66"/>
              </a:buClr>
              <a:buNone/>
              <a:defRPr/>
            </a:pPr>
            <a:endParaRPr lang="en-US" sz="2800" i="1" dirty="0">
              <a:effectLst>
                <a:outerShdw blurRad="38100" dist="38100" dir="2700000" algn="tl">
                  <a:srgbClr val="000000"/>
                </a:outerShdw>
              </a:effectLst>
            </a:endParaRPr>
          </a:p>
        </p:txBody>
      </p:sp>
      <p:sp>
        <p:nvSpPr>
          <p:cNvPr id="3175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
        <p:nvSpPr>
          <p:cNvPr id="8" name="Rectangle 2"/>
          <p:cNvSpPr>
            <a:spLocks noGrp="1" noChangeArrowheads="1"/>
          </p:cNvSpPr>
          <p:nvPr>
            <p:ph type="title"/>
          </p:nvPr>
        </p:nvSpPr>
        <p:spPr>
          <a:xfrm>
            <a:off x="1666875"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a:solidFill>
                  <a:schemeClr val="accent2">
                    <a:lumMod val="60000"/>
                    <a:lumOff val="40000"/>
                  </a:schemeClr>
                </a:solidFill>
              </a:rPr>
              <a:t>.	</a:t>
            </a:r>
            <a:r>
              <a:rPr lang="ru-RU" sz="3200" dirty="0">
                <a:solidFill>
                  <a:schemeClr val="tx1"/>
                </a:solidFill>
              </a:rPr>
              <a:t>Первый </a:t>
            </a:r>
            <a:r>
              <a:rPr lang="ru-RU" sz="3200" dirty="0">
                <a:solidFill>
                  <a:schemeClr val="tx1"/>
                </a:solidFill>
              </a:rPr>
              <a:t>день ИЗНХ для студента – новичка </a:t>
            </a:r>
            <a:r>
              <a:rPr lang="en-US" sz="3200" dirty="0">
                <a:solidFill>
                  <a:schemeClr val="tx1"/>
                </a:solidFill>
              </a:rPr>
              <a:t/>
            </a:r>
            <a:br>
              <a:rPr lang="en-US" sz="3200" dirty="0">
                <a:solidFill>
                  <a:schemeClr val="tx1"/>
                </a:solidFill>
              </a:rPr>
            </a:br>
            <a:r>
              <a:rPr lang="en-US" sz="2400" dirty="0">
                <a:solidFill>
                  <a:schemeClr val="accent2">
                    <a:lumMod val="60000"/>
                    <a:lumOff val="40000"/>
                  </a:schemeClr>
                </a:solidFill>
              </a:rPr>
              <a:t>First day in the PSNC classroom for a new student</a:t>
            </a:r>
            <a:endParaRPr lang="en-US" sz="32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0037" y="3189523"/>
            <a:ext cx="3061279" cy="4329100"/>
          </a:xfrm>
          <a:prstGeom prst="rect">
            <a:avLst/>
          </a:prstGeom>
          <a:ln w="3175">
            <a:solidFill>
              <a:schemeClr val="bg2"/>
            </a:solid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stCondLst>
                                            <p:cond delay="0"/>
                                          </p:stCondLst>
                                        </p:cTn>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6FCF16B1-EECC-4988-958F-36204F335949}" type="slidenum">
              <a:rPr lang="en-US"/>
              <a:pPr lvl="1">
                <a:defRPr/>
              </a:pPr>
              <a:t>23</a:t>
            </a:fld>
            <a:endParaRPr lang="en-US">
              <a:latin typeface="Times New Roman" pitchFamily="18" charset="0"/>
            </a:endParaRPr>
          </a:p>
        </p:txBody>
      </p:sp>
      <p:sp>
        <p:nvSpPr>
          <p:cNvPr id="56323" name="Rectangle 3"/>
          <p:cNvSpPr>
            <a:spLocks noGrp="1" noChangeArrowheads="1"/>
          </p:cNvSpPr>
          <p:nvPr>
            <p:ph type="body" idx="1"/>
          </p:nvPr>
        </p:nvSpPr>
        <p:spPr>
          <a:xfrm>
            <a:off x="1920366" y="1520789"/>
            <a:ext cx="8820150" cy="4683125"/>
          </a:xfrm>
        </p:spPr>
        <p:txBody>
          <a:bodyPr/>
          <a:lstStyle/>
          <a:p>
            <a:pPr marL="571500" indent="-571500" eaLnBrk="1" hangingPunct="1">
              <a:spcAft>
                <a:spcPct val="25000"/>
              </a:spcAft>
              <a:buClr>
                <a:srgbClr val="FFCC66"/>
              </a:buClr>
              <a:buFont typeface="+mj-lt"/>
              <a:buAutoNum type="arabicPeriod" startAt="10"/>
              <a:defRPr/>
            </a:pPr>
            <a:r>
              <a:rPr lang="ru-RU" dirty="0" smtClean="0">
                <a:solidFill>
                  <a:srgbClr val="FFFFFF"/>
                </a:solidFill>
                <a:effectLst>
                  <a:outerShdw blurRad="38100" dist="38100" dir="2700000" algn="tl">
                    <a:srgbClr val="000000"/>
                  </a:outerShdw>
                </a:effectLst>
              </a:rPr>
              <a:t>Выдайте </a:t>
            </a:r>
            <a:r>
              <a:rPr lang="ru-RU" dirty="0">
                <a:solidFill>
                  <a:srgbClr val="FFFFFF"/>
                </a:solidFill>
                <a:effectLst>
                  <a:outerShdw blurRad="38100" dist="38100" dir="2700000" algn="tl">
                    <a:srgbClr val="000000"/>
                  </a:outerShdw>
                </a:effectLst>
              </a:rPr>
              <a:t>студенту занятие 101 и объясните, что необходимо сделать, особенно на пунктах STOP.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Give </a:t>
            </a:r>
            <a:r>
              <a:rPr lang="en-US" sz="2400" dirty="0">
                <a:solidFill>
                  <a:schemeClr val="accent2">
                    <a:lumMod val="60000"/>
                    <a:lumOff val="40000"/>
                  </a:schemeClr>
                </a:solidFill>
                <a:effectLst>
                  <a:outerShdw blurRad="38100" dist="38100" dir="2700000" algn="tl">
                    <a:srgbClr val="000000"/>
                  </a:outerShdw>
                </a:effectLst>
              </a:rPr>
              <a:t>them Lesson 101,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and </a:t>
            </a:r>
            <a:r>
              <a:rPr lang="en-US" sz="2400" dirty="0">
                <a:solidFill>
                  <a:schemeClr val="accent2">
                    <a:lumMod val="60000"/>
                    <a:lumOff val="40000"/>
                  </a:schemeClr>
                </a:solidFill>
                <a:effectLst>
                  <a:outerShdw blurRad="38100" dist="38100" dir="2700000" algn="tl">
                    <a:srgbClr val="000000"/>
                  </a:outerShdw>
                </a:effectLst>
              </a:rPr>
              <a:t>explain what needs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to </a:t>
            </a:r>
            <a:r>
              <a:rPr lang="en-US" sz="2400" dirty="0">
                <a:solidFill>
                  <a:schemeClr val="accent2">
                    <a:lumMod val="60000"/>
                    <a:lumOff val="40000"/>
                  </a:schemeClr>
                </a:solidFill>
                <a:effectLst>
                  <a:outerShdw blurRad="38100" dist="38100" dir="2700000" algn="tl">
                    <a:srgbClr val="000000"/>
                  </a:outerShdw>
                </a:effectLst>
              </a:rPr>
              <a:t>be done, especially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at </a:t>
            </a:r>
            <a:r>
              <a:rPr lang="en-US" sz="2400" dirty="0">
                <a:solidFill>
                  <a:schemeClr val="accent2">
                    <a:lumMod val="60000"/>
                    <a:lumOff val="40000"/>
                  </a:schemeClr>
                </a:solidFill>
                <a:effectLst>
                  <a:outerShdw blurRad="38100" dist="38100" dir="2700000" algn="tl">
                    <a:srgbClr val="000000"/>
                  </a:outerShdw>
                </a:effectLst>
              </a:rPr>
              <a:t>each stop point. </a:t>
            </a:r>
            <a:endParaRPr lang="en-US" sz="2400" dirty="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Clr>
                <a:srgbClr val="FFCC66"/>
              </a:buClr>
              <a:buNone/>
              <a:defRPr/>
            </a:pPr>
            <a:endParaRPr lang="en-US" sz="2800" i="1" dirty="0">
              <a:effectLst>
                <a:outerShdw blurRad="38100" dist="38100" dir="2700000" algn="tl">
                  <a:srgbClr val="000000"/>
                </a:outerShdw>
              </a:effectLst>
            </a:endParaRPr>
          </a:p>
        </p:txBody>
      </p:sp>
      <p:sp>
        <p:nvSpPr>
          <p:cNvPr id="3175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
        <p:nvSpPr>
          <p:cNvPr id="8" name="Rectangle 2"/>
          <p:cNvSpPr>
            <a:spLocks noGrp="1" noChangeArrowheads="1"/>
          </p:cNvSpPr>
          <p:nvPr>
            <p:ph type="title"/>
          </p:nvPr>
        </p:nvSpPr>
        <p:spPr>
          <a:xfrm>
            <a:off x="1666875"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a:solidFill>
                  <a:schemeClr val="accent2">
                    <a:lumMod val="60000"/>
                    <a:lumOff val="40000"/>
                  </a:schemeClr>
                </a:solidFill>
              </a:rPr>
              <a:t>.	</a:t>
            </a:r>
            <a:r>
              <a:rPr lang="ru-RU" sz="3200" dirty="0">
                <a:solidFill>
                  <a:schemeClr val="tx1"/>
                </a:solidFill>
              </a:rPr>
              <a:t>Первый </a:t>
            </a:r>
            <a:r>
              <a:rPr lang="ru-RU" sz="3200" dirty="0">
                <a:solidFill>
                  <a:schemeClr val="tx1"/>
                </a:solidFill>
              </a:rPr>
              <a:t>день ИЗНХ для студента – новичка </a:t>
            </a:r>
            <a:r>
              <a:rPr lang="en-US" sz="3200" dirty="0">
                <a:solidFill>
                  <a:schemeClr val="tx1"/>
                </a:solidFill>
              </a:rPr>
              <a:t/>
            </a:r>
            <a:br>
              <a:rPr lang="en-US" sz="3200" dirty="0">
                <a:solidFill>
                  <a:schemeClr val="tx1"/>
                </a:solidFill>
              </a:rPr>
            </a:br>
            <a:r>
              <a:rPr lang="en-US" sz="2400" dirty="0">
                <a:solidFill>
                  <a:schemeClr val="accent2">
                    <a:lumMod val="60000"/>
                    <a:lumOff val="40000"/>
                  </a:schemeClr>
                </a:solidFill>
              </a:rPr>
              <a:t>First day in the PSNC classroom for a new student</a:t>
            </a:r>
            <a:endParaRPr lang="en-US" sz="32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2084" y="3068960"/>
            <a:ext cx="2678170" cy="3789040"/>
          </a:xfrm>
          <a:prstGeom prst="rect">
            <a:avLst/>
          </a:prstGeom>
        </p:spPr>
      </p:pic>
    </p:spTree>
    <p:extLst>
      <p:ext uri="{BB962C8B-B14F-4D97-AF65-F5344CB8AC3E}">
        <p14:creationId xmlns:p14="http://schemas.microsoft.com/office/powerpoint/2010/main" val="2907961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stCondLst>
                                            <p:cond delay="0"/>
                                          </p:stCondLst>
                                        </p:cTn>
                                        <p:tgtEl>
                                          <p:spTgt spid="56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4FD46E72-3A4B-4172-A14E-2E7A5CAB1723}" type="slidenum">
              <a:rPr lang="en-US"/>
              <a:pPr lvl="1">
                <a:defRPr/>
              </a:pPr>
              <a:t>24</a:t>
            </a:fld>
            <a:endParaRPr lang="en-US">
              <a:latin typeface="Times New Roman" pitchFamily="18" charset="0"/>
            </a:endParaRPr>
          </a:p>
        </p:txBody>
      </p:sp>
      <p:sp>
        <p:nvSpPr>
          <p:cNvPr id="56323" name="Rectangle 3"/>
          <p:cNvSpPr>
            <a:spLocks noGrp="1" noChangeArrowheads="1"/>
          </p:cNvSpPr>
          <p:nvPr>
            <p:ph type="body" idx="1"/>
          </p:nvPr>
        </p:nvSpPr>
        <p:spPr>
          <a:xfrm>
            <a:off x="2027548" y="1772816"/>
            <a:ext cx="8820150" cy="4250990"/>
          </a:xfrm>
        </p:spPr>
        <p:txBody>
          <a:bodyPr/>
          <a:lstStyle/>
          <a:p>
            <a:pPr marL="571500" indent="-571500" eaLnBrk="1" hangingPunct="1">
              <a:spcAft>
                <a:spcPct val="25000"/>
              </a:spcAft>
              <a:buClr>
                <a:srgbClr val="FFCC66"/>
              </a:buClr>
              <a:buNone/>
              <a:defRPr/>
            </a:pPr>
            <a:r>
              <a:rPr lang="en-US" dirty="0" smtClean="0">
                <a:solidFill>
                  <a:schemeClr val="accent2">
                    <a:lumMod val="60000"/>
                    <a:lumOff val="40000"/>
                  </a:schemeClr>
                </a:solidFill>
                <a:effectLst>
                  <a:outerShdw blurRad="38100" dist="38100" dir="2700000" algn="tl">
                    <a:srgbClr val="000000"/>
                  </a:outerShdw>
                </a:effectLst>
              </a:rPr>
              <a:t>11</a:t>
            </a:r>
            <a:r>
              <a:rPr lang="pt-BR" dirty="0" smtClean="0">
                <a:solidFill>
                  <a:schemeClr val="accent2">
                    <a:lumMod val="60000"/>
                    <a:lumOff val="40000"/>
                  </a:schemeClr>
                </a:solidFill>
                <a:effectLst>
                  <a:outerShdw blurRad="38100" dist="38100" dir="2700000" algn="tl">
                    <a:srgbClr val="000000"/>
                  </a:outerShdw>
                </a:effectLst>
              </a:rPr>
              <a:t>.	</a:t>
            </a:r>
            <a:r>
              <a:rPr lang="ru-RU" dirty="0" smtClean="0">
                <a:solidFill>
                  <a:srgbClr val="FFFFFF"/>
                </a:solidFill>
                <a:effectLst>
                  <a:outerShdw blurRad="38100" dist="38100" dir="2700000" algn="tl">
                    <a:srgbClr val="000000"/>
                  </a:outerShdw>
                </a:effectLst>
              </a:rPr>
              <a:t>Постоянно </a:t>
            </a:r>
            <a:r>
              <a:rPr lang="ru-RU" dirty="0">
                <a:solidFill>
                  <a:srgbClr val="FFFFFF"/>
                </a:solidFill>
                <a:effectLst>
                  <a:outerShdw blurRad="38100" dist="38100" dir="2700000" algn="tl">
                    <a:srgbClr val="000000"/>
                  </a:outerShdw>
                </a:effectLst>
              </a:rPr>
              <a:t>проверяйте, как идут дела у студента, даже если он не поднимает </a:t>
            </a:r>
            <a:r>
              <a:rPr lang="ru-RU" dirty="0" smtClean="0">
                <a:solidFill>
                  <a:srgbClr val="FFFFFF"/>
                </a:solidFill>
                <a:effectLst>
                  <a:outerShdw blurRad="38100" dist="38100" dir="2700000" algn="tl">
                    <a:srgbClr val="000000"/>
                  </a:outerShdw>
                </a:effectLst>
              </a:rPr>
              <a:t>флажок.</a:t>
            </a:r>
            <a:r>
              <a:rPr lang="en-US" i="1" dirty="0" smtClean="0">
                <a:effectLst>
                  <a:outerShdw blurRad="38100" dist="38100" dir="2700000" algn="tl">
                    <a:srgbClr val="000000"/>
                  </a:outerShdw>
                </a:effectLst>
              </a:rPr>
              <a:t/>
            </a:r>
            <a:br>
              <a:rPr lang="en-US" i="1"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Regularly </a:t>
            </a:r>
            <a:r>
              <a:rPr lang="en-US" sz="2400" dirty="0">
                <a:solidFill>
                  <a:schemeClr val="accent2">
                    <a:lumMod val="60000"/>
                    <a:lumOff val="40000"/>
                  </a:schemeClr>
                </a:solidFill>
                <a:effectLst>
                  <a:outerShdw blurRad="38100" dist="38100" dir="2700000" algn="tl">
                    <a:srgbClr val="000000"/>
                  </a:outerShdw>
                </a:effectLst>
              </a:rPr>
              <a:t>check with this student,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even </a:t>
            </a:r>
            <a:r>
              <a:rPr lang="en-US" sz="2400" dirty="0">
                <a:solidFill>
                  <a:schemeClr val="accent2">
                    <a:lumMod val="60000"/>
                    <a:lumOff val="40000"/>
                  </a:schemeClr>
                </a:solidFill>
                <a:effectLst>
                  <a:outerShdw blurRad="38100" dist="38100" dir="2700000" algn="tl">
                    <a:srgbClr val="000000"/>
                  </a:outerShdw>
                </a:effectLst>
              </a:rPr>
              <a:t>if they do not have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their </a:t>
            </a:r>
            <a:r>
              <a:rPr lang="en-US" sz="2400" dirty="0">
                <a:solidFill>
                  <a:schemeClr val="accent2">
                    <a:lumMod val="60000"/>
                    <a:lumOff val="40000"/>
                  </a:schemeClr>
                </a:solidFill>
                <a:effectLst>
                  <a:outerShdw blurRad="38100" dist="38100" dir="2700000" algn="tl">
                    <a:srgbClr val="000000"/>
                  </a:outerShdw>
                </a:effectLst>
              </a:rPr>
              <a:t>flag up. </a:t>
            </a:r>
            <a:endParaRPr lang="en-US" sz="2400" dirty="0">
              <a:solidFill>
                <a:schemeClr val="accent2">
                  <a:lumMod val="60000"/>
                  <a:lumOff val="40000"/>
                </a:schemeClr>
              </a:solidFill>
              <a:effectLst>
                <a:outerShdw blurRad="38100" dist="38100" dir="2700000" algn="tl">
                  <a:srgbClr val="000000"/>
                </a:outerShdw>
              </a:effectLst>
            </a:endParaRPr>
          </a:p>
        </p:txBody>
      </p:sp>
      <p:sp>
        <p:nvSpPr>
          <p:cNvPr id="3277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endParaRPr lang="en-US" altLang="en-US" sz="1400" dirty="0"/>
          </a:p>
        </p:txBody>
      </p:sp>
      <p:sp>
        <p:nvSpPr>
          <p:cNvPr id="8" name="Rectangle 2"/>
          <p:cNvSpPr>
            <a:spLocks noGrp="1" noChangeArrowheads="1"/>
          </p:cNvSpPr>
          <p:nvPr>
            <p:ph type="title"/>
          </p:nvPr>
        </p:nvSpPr>
        <p:spPr>
          <a:xfrm>
            <a:off x="1666875" y="44624"/>
            <a:ext cx="9001125" cy="1404938"/>
          </a:xfrm>
        </p:spPr>
        <p:txBody>
          <a:bodyPr/>
          <a:lstStyle/>
          <a:p>
            <a:pPr marL="457200" indent="-457200" eaLnBrk="1" hangingPunct="1">
              <a:defRPr/>
            </a:pPr>
            <a:r>
              <a:rPr lang="ru-RU" sz="3200" dirty="0">
                <a:solidFill>
                  <a:schemeClr val="accent2">
                    <a:lumMod val="60000"/>
                    <a:lumOff val="40000"/>
                  </a:schemeClr>
                </a:solidFill>
              </a:rPr>
              <a:t>Г</a:t>
            </a:r>
            <a:r>
              <a:rPr lang="en-US" sz="3200" dirty="0">
                <a:solidFill>
                  <a:schemeClr val="accent2">
                    <a:lumMod val="60000"/>
                    <a:lumOff val="40000"/>
                  </a:schemeClr>
                </a:solidFill>
              </a:rPr>
              <a:t>.	</a:t>
            </a:r>
            <a:r>
              <a:rPr lang="ru-RU" sz="3200" dirty="0">
                <a:solidFill>
                  <a:schemeClr val="tx1"/>
                </a:solidFill>
              </a:rPr>
              <a:t>Первый </a:t>
            </a:r>
            <a:r>
              <a:rPr lang="ru-RU" sz="3200" dirty="0">
                <a:solidFill>
                  <a:schemeClr val="tx1"/>
                </a:solidFill>
              </a:rPr>
              <a:t>день ИЗНХ для студента – новичка </a:t>
            </a:r>
            <a:r>
              <a:rPr lang="en-US" sz="3200" dirty="0">
                <a:solidFill>
                  <a:schemeClr val="tx1"/>
                </a:solidFill>
              </a:rPr>
              <a:t/>
            </a:r>
            <a:br>
              <a:rPr lang="en-US" sz="3200" dirty="0">
                <a:solidFill>
                  <a:schemeClr val="tx1"/>
                </a:solidFill>
              </a:rPr>
            </a:br>
            <a:r>
              <a:rPr lang="en-US" sz="2400" dirty="0">
                <a:solidFill>
                  <a:schemeClr val="accent2">
                    <a:lumMod val="60000"/>
                    <a:lumOff val="40000"/>
                  </a:schemeClr>
                </a:solidFill>
              </a:rPr>
              <a:t>First day in the PSNC classroom for a new student</a:t>
            </a:r>
            <a:endParaRPr lang="en-US" sz="3200" dirty="0">
              <a:solidFill>
                <a:schemeClr val="tx1"/>
              </a:solidFill>
            </a:endParaRPr>
          </a:p>
        </p:txBody>
      </p:sp>
      <p:pic>
        <p:nvPicPr>
          <p:cNvPr id="9" name="Picture 4" descr="DSCF06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025" y="3789040"/>
            <a:ext cx="4091947" cy="30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stCondLst>
                                            <p:cond delay="0"/>
                                          </p:stCondLst>
                                        </p:cTn>
                                        <p:tgtEl>
                                          <p:spTgt spid="56323">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348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
        <p:nvSpPr>
          <p:cNvPr id="4" name="Slide Number Placeholder 3"/>
          <p:cNvSpPr>
            <a:spLocks noGrp="1"/>
          </p:cNvSpPr>
          <p:nvPr>
            <p:ph type="sldNum" sz="quarter" idx="12"/>
          </p:nvPr>
        </p:nvSpPr>
        <p:spPr/>
        <p:txBody>
          <a:bodyPr/>
          <a:lstStyle/>
          <a:p>
            <a:pPr lvl="1">
              <a:defRPr/>
            </a:pPr>
            <a:fld id="{84FD003B-7FC6-463D-B4AC-140040B24801}" type="slidenum">
              <a:rPr lang="en-US" smtClean="0"/>
              <a:pPr lvl="1">
                <a:defRPr/>
              </a:pPr>
              <a:t>25</a:t>
            </a:fld>
            <a:endParaRPr lang="en-US" dirty="0">
              <a:latin typeface="+mn-lt"/>
            </a:endParaRPr>
          </a:p>
        </p:txBody>
      </p:sp>
      <p:sp>
        <p:nvSpPr>
          <p:cNvPr id="34821" name="Rectangle 4"/>
          <p:cNvSpPr>
            <a:spLocks noChangeArrowheads="1"/>
          </p:cNvSpPr>
          <p:nvPr/>
        </p:nvSpPr>
        <p:spPr bwMode="auto">
          <a:xfrm>
            <a:off x="2424114" y="5300664"/>
            <a:ext cx="7343775" cy="865187"/>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2" name="Rectangle 5"/>
          <p:cNvSpPr>
            <a:spLocks noChangeArrowheads="1"/>
          </p:cNvSpPr>
          <p:nvPr/>
        </p:nvSpPr>
        <p:spPr bwMode="auto">
          <a:xfrm>
            <a:off x="4295776" y="4329113"/>
            <a:ext cx="5472113" cy="971550"/>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3" name="Rectangle 6"/>
          <p:cNvSpPr>
            <a:spLocks noChangeArrowheads="1"/>
          </p:cNvSpPr>
          <p:nvPr/>
        </p:nvSpPr>
        <p:spPr bwMode="auto">
          <a:xfrm>
            <a:off x="5195888" y="3429001"/>
            <a:ext cx="4572000" cy="900113"/>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4" name="Rectangle 7"/>
          <p:cNvSpPr>
            <a:spLocks noChangeArrowheads="1"/>
          </p:cNvSpPr>
          <p:nvPr/>
        </p:nvSpPr>
        <p:spPr bwMode="auto">
          <a:xfrm>
            <a:off x="5627688" y="2492376"/>
            <a:ext cx="4140200" cy="936625"/>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5" name="Rectangle 8"/>
          <p:cNvSpPr>
            <a:spLocks noChangeArrowheads="1"/>
          </p:cNvSpPr>
          <p:nvPr/>
        </p:nvSpPr>
        <p:spPr bwMode="auto">
          <a:xfrm>
            <a:off x="6383338" y="1595438"/>
            <a:ext cx="3384550" cy="900112"/>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34826" name="Rectangle 9"/>
          <p:cNvSpPr>
            <a:spLocks noChangeArrowheads="1"/>
          </p:cNvSpPr>
          <p:nvPr/>
        </p:nvSpPr>
        <p:spPr bwMode="auto">
          <a:xfrm>
            <a:off x="6959600" y="692151"/>
            <a:ext cx="2808288" cy="900113"/>
          </a:xfrm>
          <a:prstGeom prst="rect">
            <a:avLst/>
          </a:prstGeom>
          <a:solidFill>
            <a:schemeClr val="accent1"/>
          </a:solidFill>
          <a:ln w="12700" algn="ctr">
            <a:solidFill>
              <a:schemeClr val="tx1"/>
            </a:solidFill>
            <a:round/>
            <a:headEnd type="none" w="sm" len="sm"/>
            <a:tailEnd type="none" w="sm" len="sm"/>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cxnSp>
        <p:nvCxnSpPr>
          <p:cNvPr id="34827" name="Straight Connector 11"/>
          <p:cNvCxnSpPr>
            <a:cxnSpLocks noChangeShapeType="1"/>
          </p:cNvCxnSpPr>
          <p:nvPr/>
        </p:nvCxnSpPr>
        <p:spPr bwMode="auto">
          <a:xfrm>
            <a:off x="3359150" y="5300664"/>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28" name="Straight Connector 13"/>
          <p:cNvCxnSpPr>
            <a:cxnSpLocks noChangeShapeType="1"/>
          </p:cNvCxnSpPr>
          <p:nvPr/>
        </p:nvCxnSpPr>
        <p:spPr bwMode="auto">
          <a:xfrm>
            <a:off x="4295775" y="5300664"/>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29" name="Straight Connector 15"/>
          <p:cNvCxnSpPr>
            <a:cxnSpLocks noChangeShapeType="1"/>
          </p:cNvCxnSpPr>
          <p:nvPr/>
        </p:nvCxnSpPr>
        <p:spPr bwMode="auto">
          <a:xfrm>
            <a:off x="5195888" y="4329113"/>
            <a:ext cx="0" cy="97155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0" name="Straight Connector 27"/>
          <p:cNvCxnSpPr>
            <a:cxnSpLocks noChangeShapeType="1"/>
          </p:cNvCxnSpPr>
          <p:nvPr/>
        </p:nvCxnSpPr>
        <p:spPr bwMode="auto">
          <a:xfrm>
            <a:off x="5195888" y="5300664"/>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1" name="Straight Connector 31"/>
          <p:cNvCxnSpPr>
            <a:cxnSpLocks noChangeShapeType="1"/>
            <a:endCxn id="34821" idx="0"/>
          </p:cNvCxnSpPr>
          <p:nvPr/>
        </p:nvCxnSpPr>
        <p:spPr bwMode="auto">
          <a:xfrm>
            <a:off x="6096000" y="4329113"/>
            <a:ext cx="0" cy="97155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2" name="Straight Connector 33"/>
          <p:cNvCxnSpPr>
            <a:cxnSpLocks noChangeShapeType="1"/>
          </p:cNvCxnSpPr>
          <p:nvPr/>
        </p:nvCxnSpPr>
        <p:spPr bwMode="auto">
          <a:xfrm>
            <a:off x="7356475" y="3429001"/>
            <a:ext cx="0" cy="90011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3" name="Straight Connector 35"/>
          <p:cNvCxnSpPr>
            <a:cxnSpLocks noChangeShapeType="1"/>
          </p:cNvCxnSpPr>
          <p:nvPr/>
        </p:nvCxnSpPr>
        <p:spPr bwMode="auto">
          <a:xfrm>
            <a:off x="8509000" y="3429001"/>
            <a:ext cx="0" cy="900113"/>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4" name="Straight Connector 37"/>
          <p:cNvCxnSpPr>
            <a:cxnSpLocks noChangeShapeType="1"/>
          </p:cNvCxnSpPr>
          <p:nvPr/>
        </p:nvCxnSpPr>
        <p:spPr bwMode="auto">
          <a:xfrm>
            <a:off x="6743700" y="2492376"/>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5" name="Straight Connector 39"/>
          <p:cNvCxnSpPr>
            <a:cxnSpLocks noChangeShapeType="1"/>
          </p:cNvCxnSpPr>
          <p:nvPr/>
        </p:nvCxnSpPr>
        <p:spPr bwMode="auto">
          <a:xfrm>
            <a:off x="7481888" y="2492376"/>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6" name="Straight Connector 41"/>
          <p:cNvCxnSpPr>
            <a:cxnSpLocks noChangeShapeType="1"/>
          </p:cNvCxnSpPr>
          <p:nvPr/>
        </p:nvCxnSpPr>
        <p:spPr bwMode="auto">
          <a:xfrm>
            <a:off x="8220075" y="2492376"/>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7" name="Straight Connector 43"/>
          <p:cNvCxnSpPr>
            <a:cxnSpLocks noChangeShapeType="1"/>
          </p:cNvCxnSpPr>
          <p:nvPr/>
        </p:nvCxnSpPr>
        <p:spPr bwMode="auto">
          <a:xfrm>
            <a:off x="8940800" y="2492376"/>
            <a:ext cx="0" cy="936625"/>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8" name="Straight Connector 45"/>
          <p:cNvCxnSpPr>
            <a:cxnSpLocks noChangeShapeType="1"/>
          </p:cNvCxnSpPr>
          <p:nvPr/>
        </p:nvCxnSpPr>
        <p:spPr bwMode="auto">
          <a:xfrm>
            <a:off x="7356475" y="1592263"/>
            <a:ext cx="0" cy="90011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39" name="Straight Connector 47"/>
          <p:cNvCxnSpPr>
            <a:cxnSpLocks noChangeShapeType="1"/>
          </p:cNvCxnSpPr>
          <p:nvPr/>
        </p:nvCxnSpPr>
        <p:spPr bwMode="auto">
          <a:xfrm>
            <a:off x="8220075" y="1592263"/>
            <a:ext cx="0" cy="90011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0" name="Straight Connector 49"/>
          <p:cNvCxnSpPr>
            <a:cxnSpLocks noChangeShapeType="1"/>
          </p:cNvCxnSpPr>
          <p:nvPr/>
        </p:nvCxnSpPr>
        <p:spPr bwMode="auto">
          <a:xfrm>
            <a:off x="8832850" y="1592263"/>
            <a:ext cx="0" cy="90011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1" name="Straight Connector 51"/>
          <p:cNvCxnSpPr>
            <a:cxnSpLocks noChangeShapeType="1"/>
            <a:endCxn id="34821" idx="2"/>
          </p:cNvCxnSpPr>
          <p:nvPr/>
        </p:nvCxnSpPr>
        <p:spPr bwMode="auto">
          <a:xfrm>
            <a:off x="6096000" y="5300664"/>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2" name="Straight Connector 55"/>
          <p:cNvCxnSpPr>
            <a:cxnSpLocks noChangeShapeType="1"/>
          </p:cNvCxnSpPr>
          <p:nvPr/>
        </p:nvCxnSpPr>
        <p:spPr bwMode="auto">
          <a:xfrm>
            <a:off x="7032625" y="5300664"/>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3" name="Straight Connector 57"/>
          <p:cNvCxnSpPr>
            <a:cxnSpLocks noChangeShapeType="1"/>
          </p:cNvCxnSpPr>
          <p:nvPr/>
        </p:nvCxnSpPr>
        <p:spPr bwMode="auto">
          <a:xfrm>
            <a:off x="8832850" y="5300664"/>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34844" name="Straight Connector 59"/>
          <p:cNvCxnSpPr>
            <a:cxnSpLocks noChangeShapeType="1"/>
          </p:cNvCxnSpPr>
          <p:nvPr/>
        </p:nvCxnSpPr>
        <p:spPr bwMode="auto">
          <a:xfrm>
            <a:off x="7932738" y="5300664"/>
            <a:ext cx="0" cy="8651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4845" name="TextBox 63"/>
          <p:cNvSpPr txBox="1">
            <a:spLocks noChangeArrowheads="1"/>
          </p:cNvSpPr>
          <p:nvPr/>
        </p:nvSpPr>
        <p:spPr bwMode="auto">
          <a:xfrm>
            <a:off x="2495550" y="5445126"/>
            <a:ext cx="863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tLang="en-US" sz="1100"/>
              <a:t>Proyecto 301, ¡Aquí estoy!</a:t>
            </a:r>
            <a:endParaRPr lang="en-US" altLang="en-US" sz="1100"/>
          </a:p>
        </p:txBody>
      </p:sp>
      <p:sp>
        <p:nvSpPr>
          <p:cNvPr id="65" name="TextBox 64"/>
          <p:cNvSpPr txBox="1"/>
          <p:nvPr/>
        </p:nvSpPr>
        <p:spPr>
          <a:xfrm>
            <a:off x="2100264" y="188913"/>
            <a:ext cx="7667625" cy="830262"/>
          </a:xfrm>
          <a:prstGeom prst="rect">
            <a:avLst/>
          </a:prstGeom>
          <a:noFill/>
        </p:spPr>
        <p:txBody>
          <a:bodyPr>
            <a:spAutoFit/>
          </a:bodyPr>
          <a:lstStyle/>
          <a:p>
            <a:pPr>
              <a:defRPr/>
            </a:pPr>
            <a:r>
              <a:rPr lang="es-ES" b="1" dirty="0">
                <a:solidFill>
                  <a:srgbClr val="FFCC00"/>
                </a:solidFill>
                <a:latin typeface="+mj-lt"/>
              </a:rPr>
              <a:t>Orden de las Lecciones de EPNC para los nuevos estudiantes </a:t>
            </a:r>
            <a:endParaRPr lang="en-US" b="1" dirty="0">
              <a:solidFill>
                <a:srgbClr val="FFCC00"/>
              </a:solidFill>
              <a:latin typeface="+mj-lt"/>
            </a:endParaRPr>
          </a:p>
        </p:txBody>
      </p:sp>
      <p:sp>
        <p:nvSpPr>
          <p:cNvPr id="34847" name="TextBox 65"/>
          <p:cNvSpPr txBox="1">
            <a:spLocks noChangeArrowheads="1"/>
          </p:cNvSpPr>
          <p:nvPr/>
        </p:nvSpPr>
        <p:spPr bwMode="auto">
          <a:xfrm>
            <a:off x="3467101" y="551656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200"/>
              <a:t>Lección 101</a:t>
            </a:r>
          </a:p>
        </p:txBody>
      </p:sp>
      <p:sp>
        <p:nvSpPr>
          <p:cNvPr id="34848" name="TextBox 66"/>
          <p:cNvSpPr txBox="1">
            <a:spLocks noChangeArrowheads="1"/>
          </p:cNvSpPr>
          <p:nvPr/>
        </p:nvSpPr>
        <p:spPr bwMode="auto">
          <a:xfrm>
            <a:off x="5195888" y="5445125"/>
            <a:ext cx="9001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900"/>
              <a:t>Segunda lección , 102, 108, o 309</a:t>
            </a:r>
            <a:endParaRPr lang="en-US" altLang="en-US" sz="900"/>
          </a:p>
        </p:txBody>
      </p:sp>
      <p:sp>
        <p:nvSpPr>
          <p:cNvPr id="34849" name="TextBox 67"/>
          <p:cNvSpPr txBox="1">
            <a:spLocks noChangeArrowheads="1"/>
          </p:cNvSpPr>
          <p:nvPr/>
        </p:nvSpPr>
        <p:spPr bwMode="auto">
          <a:xfrm>
            <a:off x="6096001" y="5373689"/>
            <a:ext cx="1071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Lección  102, si el estudiante no la ha terminado todavía</a:t>
            </a:r>
            <a:endParaRPr lang="en-US" altLang="en-US" sz="1000"/>
          </a:p>
        </p:txBody>
      </p:sp>
      <p:sp>
        <p:nvSpPr>
          <p:cNvPr id="34850" name="TextBox 68"/>
          <p:cNvSpPr txBox="1">
            <a:spLocks noChangeArrowheads="1"/>
          </p:cNvSpPr>
          <p:nvPr/>
        </p:nvSpPr>
        <p:spPr bwMode="auto">
          <a:xfrm>
            <a:off x="7032626" y="5384801"/>
            <a:ext cx="9001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La próxima lección  es una de éstas 103, 104, 105, 106</a:t>
            </a:r>
            <a:endParaRPr lang="en-US" altLang="en-US" sz="1000"/>
          </a:p>
        </p:txBody>
      </p:sp>
      <p:sp>
        <p:nvSpPr>
          <p:cNvPr id="34851" name="TextBox 69"/>
          <p:cNvSpPr txBox="1">
            <a:spLocks noChangeArrowheads="1"/>
          </p:cNvSpPr>
          <p:nvPr/>
        </p:nvSpPr>
        <p:spPr bwMode="auto">
          <a:xfrm>
            <a:off x="7932739" y="5445126"/>
            <a:ext cx="827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Próxima lección  108</a:t>
            </a:r>
          </a:p>
        </p:txBody>
      </p:sp>
      <p:sp>
        <p:nvSpPr>
          <p:cNvPr id="34852" name="TextBox 70"/>
          <p:cNvSpPr txBox="1">
            <a:spLocks noChangeArrowheads="1"/>
          </p:cNvSpPr>
          <p:nvPr/>
        </p:nvSpPr>
        <p:spPr bwMode="auto">
          <a:xfrm>
            <a:off x="8832850" y="5349876"/>
            <a:ext cx="9350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Lecciones del estudio bíblico de la Unidad 2 (Vea la Nota #1, página _)</a:t>
            </a:r>
            <a:endParaRPr lang="en-US" altLang="en-US" sz="1000"/>
          </a:p>
        </p:txBody>
      </p:sp>
      <p:sp>
        <p:nvSpPr>
          <p:cNvPr id="34853" name="TextBox 71"/>
          <p:cNvSpPr txBox="1">
            <a:spLocks noChangeArrowheads="1"/>
          </p:cNvSpPr>
          <p:nvPr/>
        </p:nvSpPr>
        <p:spPr bwMode="auto">
          <a:xfrm>
            <a:off x="4295776" y="4424363"/>
            <a:ext cx="90011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s-ES" sz="1050" dirty="0"/>
              <a:t>Clase de memorización de la Escritura</a:t>
            </a:r>
          </a:p>
          <a:p>
            <a:pPr eaLnBrk="1" hangingPunct="1">
              <a:defRPr/>
            </a:pPr>
            <a:r>
              <a:rPr lang="es-ES" sz="1050" dirty="0"/>
              <a:t>1er versículo</a:t>
            </a:r>
          </a:p>
        </p:txBody>
      </p:sp>
      <p:sp>
        <p:nvSpPr>
          <p:cNvPr id="34854" name="TextBox 72"/>
          <p:cNvSpPr txBox="1">
            <a:spLocks noChangeArrowheads="1"/>
          </p:cNvSpPr>
          <p:nvPr/>
        </p:nvSpPr>
        <p:spPr bwMode="auto">
          <a:xfrm>
            <a:off x="5195888" y="4508501"/>
            <a:ext cx="9001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100"/>
              <a:t>2do versículo</a:t>
            </a:r>
          </a:p>
        </p:txBody>
      </p:sp>
      <p:sp>
        <p:nvSpPr>
          <p:cNvPr id="34855" name="TextBox 73"/>
          <p:cNvSpPr txBox="1">
            <a:spLocks noChangeArrowheads="1"/>
          </p:cNvSpPr>
          <p:nvPr/>
        </p:nvSpPr>
        <p:spPr bwMode="auto">
          <a:xfrm>
            <a:off x="6167438" y="4508501"/>
            <a:ext cx="349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De aquí en adelante, comienzan un nuevo versículo tan pronto como terminen uno.</a:t>
            </a:r>
            <a:endParaRPr lang="en-US" altLang="en-US" sz="1200"/>
          </a:p>
        </p:txBody>
      </p:sp>
      <p:sp>
        <p:nvSpPr>
          <p:cNvPr id="34856" name="TextBox 74"/>
          <p:cNvSpPr txBox="1">
            <a:spLocks noChangeArrowheads="1"/>
          </p:cNvSpPr>
          <p:nvPr/>
        </p:nvSpPr>
        <p:spPr bwMode="auto">
          <a:xfrm>
            <a:off x="5195888" y="3573463"/>
            <a:ext cx="2087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tLang="en-US" sz="1200"/>
              <a:t>Clase de Lectura personal</a:t>
            </a:r>
          </a:p>
          <a:p>
            <a:pPr eaLnBrk="1" hangingPunct="1"/>
            <a:r>
              <a:rPr lang="es-ES" altLang="en-US" sz="1200"/>
              <a:t>1er Libro – Comenzar los resúmenes de la lectura diaria</a:t>
            </a:r>
            <a:r>
              <a:rPr lang="pt-BR" altLang="en-US" sz="1200"/>
              <a:t> </a:t>
            </a:r>
          </a:p>
        </p:txBody>
      </p:sp>
      <p:sp>
        <p:nvSpPr>
          <p:cNvPr id="34857" name="TextBox 75"/>
          <p:cNvSpPr txBox="1">
            <a:spLocks noChangeArrowheads="1"/>
          </p:cNvSpPr>
          <p:nvPr/>
        </p:nvSpPr>
        <p:spPr bwMode="auto">
          <a:xfrm>
            <a:off x="7356475" y="3465514"/>
            <a:ext cx="1079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000"/>
              <a:t>Al terminar el 1er libro, escribir un informe sobre el libro.</a:t>
            </a:r>
            <a:endParaRPr lang="en-US" altLang="en-US" sz="1000"/>
          </a:p>
        </p:txBody>
      </p:sp>
      <p:sp>
        <p:nvSpPr>
          <p:cNvPr id="34858" name="TextBox 76"/>
          <p:cNvSpPr txBox="1">
            <a:spLocks noChangeArrowheads="1"/>
          </p:cNvSpPr>
          <p:nvPr/>
        </p:nvSpPr>
        <p:spPr bwMode="auto">
          <a:xfrm>
            <a:off x="8543925" y="3471863"/>
            <a:ext cx="12969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900"/>
              <a:t>De aquí en adelante, comienzan un nuevo libro según su Contrato del Estudiante para Aprender </a:t>
            </a:r>
            <a:endParaRPr lang="en-US" altLang="en-US" sz="900"/>
          </a:p>
        </p:txBody>
      </p:sp>
      <p:sp>
        <p:nvSpPr>
          <p:cNvPr id="34859" name="TextBox 77"/>
          <p:cNvSpPr txBox="1">
            <a:spLocks noChangeArrowheads="1"/>
          </p:cNvSpPr>
          <p:nvPr/>
        </p:nvSpPr>
        <p:spPr bwMode="auto">
          <a:xfrm>
            <a:off x="5808664" y="2528888"/>
            <a:ext cx="935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Clase de Lectura bíblica</a:t>
            </a:r>
          </a:p>
          <a:p>
            <a:pPr eaLnBrk="1" hangingPunct="1"/>
            <a:r>
              <a:rPr lang="es-ES" altLang="en-US" sz="1200"/>
              <a:t>Marcos</a:t>
            </a:r>
          </a:p>
        </p:txBody>
      </p:sp>
      <p:sp>
        <p:nvSpPr>
          <p:cNvPr id="34860" name="TextBox 78"/>
          <p:cNvSpPr txBox="1">
            <a:spLocks noChangeArrowheads="1"/>
          </p:cNvSpPr>
          <p:nvPr/>
        </p:nvSpPr>
        <p:spPr bwMode="auto">
          <a:xfrm>
            <a:off x="6743700" y="2824163"/>
            <a:ext cx="738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Santiago</a:t>
            </a:r>
          </a:p>
        </p:txBody>
      </p:sp>
      <p:sp>
        <p:nvSpPr>
          <p:cNvPr id="34861" name="TextBox 79"/>
          <p:cNvSpPr txBox="1">
            <a:spLocks noChangeArrowheads="1"/>
          </p:cNvSpPr>
          <p:nvPr/>
        </p:nvSpPr>
        <p:spPr bwMode="auto">
          <a:xfrm>
            <a:off x="7410451" y="2824163"/>
            <a:ext cx="873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Filipenses</a:t>
            </a:r>
          </a:p>
        </p:txBody>
      </p:sp>
      <p:sp>
        <p:nvSpPr>
          <p:cNvPr id="34862" name="TextBox 80"/>
          <p:cNvSpPr txBox="1">
            <a:spLocks noChangeArrowheads="1"/>
          </p:cNvSpPr>
          <p:nvPr/>
        </p:nvSpPr>
        <p:spPr bwMode="auto">
          <a:xfrm>
            <a:off x="8256589" y="2816226"/>
            <a:ext cx="719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Gálatas</a:t>
            </a:r>
          </a:p>
        </p:txBody>
      </p:sp>
      <p:sp>
        <p:nvSpPr>
          <p:cNvPr id="34863" name="TextBox 81"/>
          <p:cNvSpPr txBox="1">
            <a:spLocks noChangeArrowheads="1"/>
          </p:cNvSpPr>
          <p:nvPr/>
        </p:nvSpPr>
        <p:spPr bwMode="auto">
          <a:xfrm>
            <a:off x="8940800" y="2495551"/>
            <a:ext cx="8270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900"/>
              <a:t>Vea el resto del horario en el manual para el estudiante </a:t>
            </a:r>
            <a:endParaRPr lang="pt-BR" altLang="en-US" sz="1000"/>
          </a:p>
        </p:txBody>
      </p:sp>
      <p:sp>
        <p:nvSpPr>
          <p:cNvPr id="34864" name="TextBox 82"/>
          <p:cNvSpPr txBox="1">
            <a:spLocks noChangeArrowheads="1"/>
          </p:cNvSpPr>
          <p:nvPr/>
        </p:nvSpPr>
        <p:spPr bwMode="auto">
          <a:xfrm>
            <a:off x="6348414" y="1557338"/>
            <a:ext cx="10620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200"/>
              <a:t>Cualidades del carácter </a:t>
            </a:r>
          </a:p>
          <a:p>
            <a:pPr eaLnBrk="1" hangingPunct="1"/>
            <a:r>
              <a:rPr lang="es-ES" altLang="en-US" sz="1200"/>
              <a:t>Leer el manual para el estudiante</a:t>
            </a:r>
            <a:endParaRPr lang="en-US" altLang="en-US" sz="1200"/>
          </a:p>
        </p:txBody>
      </p:sp>
      <p:sp>
        <p:nvSpPr>
          <p:cNvPr id="34865" name="TextBox 83"/>
          <p:cNvSpPr txBox="1">
            <a:spLocks noChangeArrowheads="1"/>
          </p:cNvSpPr>
          <p:nvPr/>
        </p:nvSpPr>
        <p:spPr bwMode="auto">
          <a:xfrm>
            <a:off x="7391401" y="1549400"/>
            <a:ext cx="828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Hacer la primera cualidad de carácter</a:t>
            </a:r>
            <a:endParaRPr lang="en-US" altLang="en-US" sz="1200"/>
          </a:p>
        </p:txBody>
      </p:sp>
      <p:sp>
        <p:nvSpPr>
          <p:cNvPr id="34866" name="TextBox 84"/>
          <p:cNvSpPr txBox="1">
            <a:spLocks noChangeArrowheads="1"/>
          </p:cNvSpPr>
          <p:nvPr/>
        </p:nvSpPr>
        <p:spPr bwMode="auto">
          <a:xfrm>
            <a:off x="8112125" y="1736726"/>
            <a:ext cx="863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100"/>
              <a:t>2da Cualidad</a:t>
            </a:r>
          </a:p>
        </p:txBody>
      </p:sp>
      <p:sp>
        <p:nvSpPr>
          <p:cNvPr id="34867" name="TextBox 85"/>
          <p:cNvSpPr txBox="1">
            <a:spLocks noChangeArrowheads="1"/>
          </p:cNvSpPr>
          <p:nvPr/>
        </p:nvSpPr>
        <p:spPr bwMode="auto">
          <a:xfrm>
            <a:off x="8832851" y="1628776"/>
            <a:ext cx="900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800"/>
              <a:t>Vea la nota #2 del maestro en la página _ del Orden de las Lecciones de EPNC </a:t>
            </a:r>
            <a:endParaRPr lang="en-US" altLang="en-US" sz="800"/>
          </a:p>
        </p:txBody>
      </p:sp>
      <p:sp>
        <p:nvSpPr>
          <p:cNvPr id="34868" name="TextBox 86"/>
          <p:cNvSpPr txBox="1">
            <a:spLocks noChangeArrowheads="1"/>
          </p:cNvSpPr>
          <p:nvPr/>
        </p:nvSpPr>
        <p:spPr bwMode="auto">
          <a:xfrm>
            <a:off x="6986588" y="800101"/>
            <a:ext cx="278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n-US" sz="1200"/>
              <a:t>Proyectos especiales y/o Clases Correctivas de Lectura </a:t>
            </a:r>
            <a:endParaRPr lang="pt-BR" altLang="en-US" sz="12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7468" y="-65746"/>
            <a:ext cx="9577064" cy="699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4" name="Slide Number Placeholder 3"/>
          <p:cNvSpPr>
            <a:spLocks noGrp="1"/>
          </p:cNvSpPr>
          <p:nvPr>
            <p:ph type="sldNum" sz="quarter" idx="12"/>
          </p:nvPr>
        </p:nvSpPr>
        <p:spPr/>
        <p:txBody>
          <a:bodyPr/>
          <a:lstStyle/>
          <a:p>
            <a:pPr lvl="1">
              <a:defRPr/>
            </a:pPr>
            <a:fld id="{C1A689C9-9D02-43CB-84A5-29040CC11C3D}" type="slidenum">
              <a:rPr lang="en-US"/>
              <a:pPr lvl="1">
                <a:defRPr/>
              </a:pPr>
              <a:t>26</a:t>
            </a:fld>
            <a:endParaRPr lang="en-US">
              <a:latin typeface="Times New Roman" pitchFamily="18" charset="0"/>
            </a:endParaRPr>
          </a:p>
        </p:txBody>
      </p:sp>
      <p:pic>
        <p:nvPicPr>
          <p:cNvPr id="33796" name="Picture 2" descr="1-9SequencingofPSNClessons_Page_4"/>
          <p:cNvPicPr>
            <a:picLocks noChangeAspect="1" noChangeArrowheads="1"/>
          </p:cNvPicPr>
          <p:nvPr/>
        </p:nvPicPr>
        <p:blipFill>
          <a:blip r:embed="rId2">
            <a:extLst>
              <a:ext uri="{28A0092B-C50C-407E-A947-70E740481C1C}">
                <a14:useLocalDpi xmlns:a14="http://schemas.microsoft.com/office/drawing/2010/main" val="0"/>
              </a:ext>
            </a:extLst>
          </a:blip>
          <a:srcRect l="13251" t="15451" r="12170" b="11752"/>
          <a:stretch>
            <a:fillRect/>
          </a:stretch>
        </p:blipFill>
        <p:spPr bwMode="auto">
          <a:xfrm>
            <a:off x="1524000" y="7459"/>
            <a:ext cx="9144000" cy="690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25833E54-A3F5-4E73-9D3D-DAD13EEC42FD}" type="slidenum">
              <a:rPr lang="en-US"/>
              <a:pPr lvl="1">
                <a:defRPr/>
              </a:pPr>
              <a:t>27</a:t>
            </a:fld>
            <a:endParaRPr lang="en-US">
              <a:latin typeface="Times New Roman" pitchFamily="18" charset="0"/>
            </a:endParaRPr>
          </a:p>
        </p:txBody>
      </p:sp>
      <p:sp>
        <p:nvSpPr>
          <p:cNvPr id="61442" name="Rectangle 2"/>
          <p:cNvSpPr>
            <a:spLocks noGrp="1" noChangeArrowheads="1"/>
          </p:cNvSpPr>
          <p:nvPr>
            <p:ph type="title"/>
          </p:nvPr>
        </p:nvSpPr>
        <p:spPr>
          <a:xfrm>
            <a:off x="1703388" y="115889"/>
            <a:ext cx="8583612" cy="1908175"/>
          </a:xfrm>
        </p:spPr>
        <p:txBody>
          <a:bodyPr/>
          <a:lstStyle/>
          <a:p>
            <a:pPr marL="457200" indent="-457200" eaLnBrk="1" hangingPunct="1">
              <a:defRPr/>
            </a:pPr>
            <a:r>
              <a:rPr lang="ru-RU" sz="3000" dirty="0">
                <a:solidFill>
                  <a:schemeClr val="accent2">
                    <a:lumMod val="60000"/>
                    <a:lumOff val="40000"/>
                  </a:schemeClr>
                </a:solidFill>
              </a:rPr>
              <a:t>Д</a:t>
            </a:r>
            <a:r>
              <a:rPr lang="en-US" sz="3000" dirty="0">
                <a:solidFill>
                  <a:schemeClr val="accent2">
                    <a:lumMod val="60000"/>
                    <a:lumOff val="40000"/>
                  </a:schemeClr>
                </a:solidFill>
              </a:rPr>
              <a:t>. </a:t>
            </a:r>
            <a:r>
              <a:rPr lang="ru-RU" sz="3000" dirty="0">
                <a:solidFill>
                  <a:schemeClr val="tx1"/>
                </a:solidFill>
              </a:rPr>
              <a:t>Последующие дни ИЗНХ для студента – новичка </a:t>
            </a:r>
            <a:r>
              <a:rPr lang="en-US" sz="3000" dirty="0">
                <a:solidFill>
                  <a:schemeClr val="tx1"/>
                </a:solidFill>
              </a:rPr>
              <a:t/>
            </a:r>
            <a:br>
              <a:rPr lang="en-US" sz="3000" dirty="0">
                <a:solidFill>
                  <a:schemeClr val="tx1"/>
                </a:solidFill>
              </a:rPr>
            </a:br>
            <a:r>
              <a:rPr lang="en-US" sz="2400" dirty="0">
                <a:solidFill>
                  <a:schemeClr val="accent2">
                    <a:lumMod val="60000"/>
                    <a:lumOff val="40000"/>
                  </a:schemeClr>
                </a:solidFill>
              </a:rPr>
              <a:t>Next days in the PSNC classroom for a new student</a:t>
            </a:r>
            <a:r>
              <a:rPr lang="ru-RU" sz="2400" dirty="0">
                <a:solidFill>
                  <a:schemeClr val="tx1"/>
                </a:solidFill>
              </a:rPr>
              <a:t> </a:t>
            </a:r>
            <a:endParaRPr lang="en-US" sz="2400" dirty="0">
              <a:solidFill>
                <a:schemeClr val="tx1"/>
              </a:solidFill>
            </a:endParaRPr>
          </a:p>
        </p:txBody>
      </p:sp>
      <p:sp>
        <p:nvSpPr>
          <p:cNvPr id="61443" name="Rectangle 3"/>
          <p:cNvSpPr>
            <a:spLocks noGrp="1" noChangeArrowheads="1"/>
          </p:cNvSpPr>
          <p:nvPr>
            <p:ph type="body" idx="1"/>
          </p:nvPr>
        </p:nvSpPr>
        <p:spPr>
          <a:xfrm>
            <a:off x="1703388" y="2060576"/>
            <a:ext cx="8748712" cy="4359275"/>
          </a:xfrm>
        </p:spPr>
        <p:txBody>
          <a:bodyPr/>
          <a:lstStyle/>
          <a:p>
            <a:pPr marL="457200" indent="-457200" eaLnBrk="1" hangingPunct="1">
              <a:spcAft>
                <a:spcPct val="25000"/>
              </a:spcAft>
              <a:buNone/>
              <a:defRPr/>
            </a:pPr>
            <a:r>
              <a:rPr lang="en-US" dirty="0" smtClean="0">
                <a:solidFill>
                  <a:schemeClr val="accent2">
                    <a:lumMod val="60000"/>
                    <a:lumOff val="40000"/>
                  </a:schemeClr>
                </a:solidFill>
                <a:effectLst>
                  <a:outerShdw blurRad="38100" dist="38100" dir="2700000" algn="tl">
                    <a:srgbClr val="000000"/>
                  </a:outerShdw>
                </a:effectLst>
              </a:rPr>
              <a:t>1. </a:t>
            </a:r>
            <a:r>
              <a:rPr lang="ru-RU" dirty="0">
                <a:effectLst>
                  <a:outerShdw blurRad="38100" dist="38100" dir="2700000" algn="tl">
                    <a:srgbClr val="000000"/>
                  </a:outerShdw>
                </a:effectLst>
              </a:rPr>
              <a:t>Может понадобиться больше, чем один день, но когда новичок завершит занятие 101, предложите ему выполнить работу по Пособию для студента к Занятию по заучиванию мест Писания, а затем выучить свой первый стих.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It may take more than one day, but when the new student finishes Lesson 101, then you have them complete the Scripture Memorization Class Student Manual, and then do their first Scripture Memory Verse.  </a:t>
            </a:r>
            <a:r>
              <a:rPr lang="en-US" sz="2800" dirty="0">
                <a:solidFill>
                  <a:schemeClr val="accent2">
                    <a:lumMod val="60000"/>
                    <a:lumOff val="40000"/>
                  </a:schemeClr>
                </a:solidFill>
                <a:effectLst>
                  <a:outerShdw blurRad="38100" dist="38100" dir="2700000" algn="tl">
                    <a:srgbClr val="000000"/>
                  </a:outerShdw>
                </a:effectLst>
              </a:rPr>
              <a:t>                         </a:t>
            </a:r>
          </a:p>
          <a:p>
            <a:pPr marL="0" indent="0" eaLnBrk="1" hangingPunct="1">
              <a:spcAft>
                <a:spcPct val="25000"/>
              </a:spcAft>
              <a:buNone/>
              <a:defRPr/>
            </a:pPr>
            <a:endParaRPr lang="en-US" sz="2800" dirty="0">
              <a:solidFill>
                <a:srgbClr val="FFCC00"/>
              </a:solidFill>
              <a:effectLst>
                <a:outerShdw blurRad="38100" dist="38100" dir="2700000" algn="tl">
                  <a:srgbClr val="000000"/>
                </a:outerShdw>
              </a:effectLst>
            </a:endParaRPr>
          </a:p>
        </p:txBody>
      </p:sp>
      <p:sp>
        <p:nvSpPr>
          <p:cNvPr id="3584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Effect transition="in" filter="fade">
                                      <p:cBhvr>
                                        <p:cTn id="9" dur="500"/>
                                        <p:tgtEl>
                                          <p:spTgt spid="614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1443">
                                            <p:txEl>
                                              <p:pRg st="0" end="0"/>
                                            </p:txEl>
                                          </p:spTgt>
                                        </p:tgtEl>
                                        <p:attrNameLst>
                                          <p:attrName>style.visibility</p:attrName>
                                        </p:attrNameLst>
                                      </p:cBhvr>
                                      <p:to>
                                        <p:strVal val="visible"/>
                                      </p:to>
                                    </p:set>
                                    <p:animEffect transition="in" filter="fade">
                                      <p:cBhvr>
                                        <p:cTn id="14" dur="1000">
                                          <p:stCondLst>
                                            <p:cond delay="0"/>
                                          </p:stCondLst>
                                        </p:cTn>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2005" y="748204"/>
            <a:ext cx="4320481" cy="6109797"/>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3553" y="188640"/>
            <a:ext cx="4353635" cy="6156684"/>
          </a:xfrm>
          <a:ln w="3175">
            <a:solidFill>
              <a:schemeClr val="bg2"/>
            </a:solidFill>
          </a:ln>
        </p:spPr>
      </p:pic>
      <p:sp>
        <p:nvSpPr>
          <p:cNvPr id="4" name="Date Placeholder 3"/>
          <p:cNvSpPr>
            <a:spLocks noGrp="1"/>
          </p:cNvSpPr>
          <p:nvPr>
            <p:ph type="dt" sz="half" idx="10"/>
          </p:nvPr>
        </p:nvSpPr>
        <p:spPr/>
        <p:txBody>
          <a:bodyPr/>
          <a:lstStyle/>
          <a:p>
            <a:pPr>
              <a:defRPr/>
            </a:pPr>
            <a:r>
              <a:rPr lang="en-US" smtClean="0"/>
              <a:t>02-2023</a:t>
            </a:r>
            <a:endParaRPr lang="en-US"/>
          </a:p>
        </p:txBody>
      </p:sp>
      <p:sp>
        <p:nvSpPr>
          <p:cNvPr id="5" name="Footer Placeholder 4"/>
          <p:cNvSpPr>
            <a:spLocks noGrp="1"/>
          </p:cNvSpPr>
          <p:nvPr>
            <p:ph type="ftr" sz="quarter" idx="11"/>
          </p:nvPr>
        </p:nvSpPr>
        <p:spPr/>
        <p:txBody>
          <a:body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p>
            <a:pPr lvl="1">
              <a:defRPr/>
            </a:pPr>
            <a:fld id="{DBD66EA9-6500-49D6-A7F3-CAA69D32E71B}" type="slidenum">
              <a:rPr lang="en-US" smtClean="0"/>
              <a:pPr lvl="1">
                <a:defRPr/>
              </a:pPr>
              <a:t>28</a:t>
            </a:fld>
            <a:endParaRPr lang="en-US" dirty="0">
              <a:latin typeface="+mn-lt"/>
            </a:endParaRPr>
          </a:p>
        </p:txBody>
      </p:sp>
    </p:spTree>
    <p:extLst>
      <p:ext uri="{BB962C8B-B14F-4D97-AF65-F5344CB8AC3E}">
        <p14:creationId xmlns:p14="http://schemas.microsoft.com/office/powerpoint/2010/main" val="3011295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42432A6D-E629-4647-8757-40D288EC2BC5}" type="slidenum">
              <a:rPr lang="en-US"/>
              <a:pPr lvl="1">
                <a:defRPr/>
              </a:pPr>
              <a:t>29</a:t>
            </a:fld>
            <a:endParaRPr lang="en-US">
              <a:latin typeface="Times New Roman" pitchFamily="18" charset="0"/>
            </a:endParaRPr>
          </a:p>
        </p:txBody>
      </p:sp>
      <p:sp>
        <p:nvSpPr>
          <p:cNvPr id="61443" name="Rectangle 3"/>
          <p:cNvSpPr>
            <a:spLocks noGrp="1" noChangeArrowheads="1"/>
          </p:cNvSpPr>
          <p:nvPr>
            <p:ph type="body" idx="1"/>
          </p:nvPr>
        </p:nvSpPr>
        <p:spPr>
          <a:xfrm>
            <a:off x="1703388" y="296653"/>
            <a:ext cx="8748712" cy="6123198"/>
          </a:xfrm>
        </p:spPr>
        <p:txBody>
          <a:bodyPr/>
          <a:lstStyle/>
          <a:p>
            <a:pPr marL="457200" indent="-457200" eaLnBrk="1" hangingPunct="1">
              <a:spcAft>
                <a:spcPct val="25000"/>
              </a:spcAft>
              <a:buClr>
                <a:srgbClr val="FFCC66"/>
              </a:buClr>
              <a:buNone/>
              <a:defRPr/>
            </a:pPr>
            <a:r>
              <a:rPr lang="en-US" sz="2800" dirty="0">
                <a:solidFill>
                  <a:schemeClr val="accent2">
                    <a:lumMod val="60000"/>
                    <a:lumOff val="40000"/>
                  </a:schemeClr>
                </a:solidFill>
                <a:effectLst>
                  <a:outerShdw blurRad="38100" dist="38100" dir="2700000" algn="tl">
                    <a:srgbClr val="000000"/>
                  </a:outerShdw>
                </a:effectLst>
              </a:rPr>
              <a:t>2. </a:t>
            </a:r>
            <a:r>
              <a:rPr lang="ru-RU" sz="2800" dirty="0">
                <a:solidFill>
                  <a:srgbClr val="FFFFFF"/>
                </a:solidFill>
                <a:effectLst>
                  <a:outerShdw blurRad="38100" dist="38100" dir="2700000" algn="tl">
                    <a:srgbClr val="000000"/>
                  </a:outerShdw>
                </a:effectLst>
              </a:rPr>
              <a:t>После того как студент выучит свой первый стих - выдайте студенту занятие 102 и новый стих для заучивания. Познакомьте студента с Бланком для записей ежедневных целей. </a:t>
            </a:r>
            <a:r>
              <a:rPr lang="en-US" sz="2800" dirty="0">
                <a:solidFill>
                  <a:srgbClr val="FFFFFF"/>
                </a:solidFill>
                <a:effectLst>
                  <a:outerShdw blurRad="38100" dist="38100" dir="2700000" algn="tl">
                    <a:srgbClr val="000000"/>
                  </a:outerShdw>
                </a:effectLst>
              </a:rPr>
              <a:t/>
            </a:r>
            <a:br>
              <a:rPr lang="en-US" sz="2800" dirty="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After </a:t>
            </a:r>
            <a:r>
              <a:rPr lang="en-US" sz="2400" dirty="0">
                <a:solidFill>
                  <a:schemeClr val="accent2">
                    <a:lumMod val="60000"/>
                    <a:lumOff val="40000"/>
                  </a:schemeClr>
                </a:solidFill>
                <a:effectLst>
                  <a:outerShdw blurRad="38100" dist="38100" dir="2700000" algn="tl">
                    <a:srgbClr val="000000"/>
                  </a:outerShdw>
                </a:effectLst>
              </a:rPr>
              <a:t>they complete their first Scripture Memory Verse, then you will give them 2 new things—Lesson 102 and a new Scripture Verse. Introduce the </a:t>
            </a:r>
            <a:r>
              <a:rPr lang="en-US" sz="2400" b="1" dirty="0">
                <a:solidFill>
                  <a:schemeClr val="accent2">
                    <a:lumMod val="60000"/>
                    <a:lumOff val="40000"/>
                  </a:schemeClr>
                </a:solidFill>
                <a:effectLst>
                  <a:outerShdw blurRad="38100" dist="38100" dir="2700000" algn="tl">
                    <a:srgbClr val="000000"/>
                  </a:outerShdw>
                </a:effectLst>
              </a:rPr>
              <a:t>Daily Goal Sheet.</a:t>
            </a:r>
            <a:r>
              <a:rPr lang="pt-BR" sz="2400" b="1" dirty="0">
                <a:solidFill>
                  <a:schemeClr val="accent2">
                    <a:lumMod val="60000"/>
                    <a:lumOff val="40000"/>
                  </a:schemeClr>
                </a:solidFill>
                <a:effectLst>
                  <a:outerShdw blurRad="38100" dist="38100" dir="2700000" algn="tl">
                    <a:srgbClr val="000000"/>
                  </a:outerShdw>
                </a:effectLst>
              </a:rPr>
              <a:t> </a:t>
            </a:r>
            <a:endParaRPr lang="en-US" sz="2800" dirty="0">
              <a:solidFill>
                <a:srgbClr val="FFFFFF"/>
              </a:solidFill>
              <a:effectLst>
                <a:outerShdw blurRad="38100" dist="38100" dir="2700000" algn="tl">
                  <a:srgbClr val="000000"/>
                </a:outerShdw>
              </a:effectLst>
            </a:endParaRPr>
          </a:p>
        </p:txBody>
      </p:sp>
      <p:sp>
        <p:nvSpPr>
          <p:cNvPr id="3687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0554" y="3104964"/>
            <a:ext cx="5307347" cy="3753036"/>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a:xfrm>
            <a:off x="8839200" y="6667500"/>
            <a:ext cx="1905000" cy="381000"/>
          </a:xfrm>
        </p:spPr>
        <p:txBody>
          <a:bodyPr/>
          <a:lstStyle/>
          <a:p>
            <a:pPr lvl="1">
              <a:defRPr/>
            </a:pPr>
            <a:fld id="{AE24A1D8-925F-46DB-8901-578C62E4927A}" type="slidenum">
              <a:rPr lang="en-US"/>
              <a:pPr lvl="1">
                <a:defRPr/>
              </a:pPr>
              <a:t>3</a:t>
            </a:fld>
            <a:endParaRPr lang="en-US">
              <a:latin typeface="Times New Roman" pitchFamily="18" charset="0"/>
            </a:endParaRPr>
          </a:p>
        </p:txBody>
      </p:sp>
      <p:sp>
        <p:nvSpPr>
          <p:cNvPr id="29698" name="Rectangle 2"/>
          <p:cNvSpPr>
            <a:spLocks noGrp="1" noChangeArrowheads="1"/>
          </p:cNvSpPr>
          <p:nvPr>
            <p:ph type="title"/>
          </p:nvPr>
        </p:nvSpPr>
        <p:spPr>
          <a:xfrm>
            <a:off x="1739900" y="1"/>
            <a:ext cx="8928100" cy="1952625"/>
          </a:xfrm>
        </p:spPr>
        <p:txBody>
          <a:bodyPr/>
          <a:lstStyle/>
          <a:p>
            <a:pPr marL="522288" indent="-522288" eaLnBrk="1" hangingPunct="1">
              <a:defRPr/>
            </a:pPr>
            <a:r>
              <a:rPr lang="en-US" sz="3200" dirty="0">
                <a:solidFill>
                  <a:schemeClr val="accent2">
                    <a:lumMod val="60000"/>
                    <a:lumOff val="40000"/>
                  </a:schemeClr>
                </a:solidFill>
              </a:rPr>
              <a:t>A. </a:t>
            </a:r>
            <a:r>
              <a:rPr lang="ru-RU" sz="3200" dirty="0">
                <a:solidFill>
                  <a:schemeClr val="tx1"/>
                </a:solidFill>
              </a:rPr>
              <a:t>Как выглядит классная комната для ИЗНХ</a:t>
            </a:r>
            <a:r>
              <a:rPr lang="ru-RU" sz="3200" dirty="0">
                <a:solidFill>
                  <a:schemeClr val="tx1"/>
                </a:solidFill>
              </a:rPr>
              <a:t>?</a:t>
            </a:r>
            <a:r>
              <a:rPr lang="en-US" sz="3200" dirty="0">
                <a:solidFill>
                  <a:schemeClr val="tx1"/>
                </a:solidFill>
              </a:rPr>
              <a:t/>
            </a:r>
            <a:br>
              <a:rPr lang="en-US" sz="3200" dirty="0">
                <a:solidFill>
                  <a:schemeClr val="tx1"/>
                </a:solidFill>
              </a:rPr>
            </a:br>
            <a:r>
              <a:rPr lang="en-US" sz="2000" dirty="0">
                <a:solidFill>
                  <a:schemeClr val="accent2">
                    <a:lumMod val="60000"/>
                    <a:lumOff val="40000"/>
                  </a:schemeClr>
                </a:solidFill>
              </a:rPr>
              <a:t>What does the PSNC classroom look like? </a:t>
            </a:r>
            <a:endParaRPr lang="en-US" sz="2000" dirty="0">
              <a:solidFill>
                <a:schemeClr val="tx1"/>
              </a:solidFill>
            </a:endParaRPr>
          </a:p>
        </p:txBody>
      </p:sp>
      <p:sp>
        <p:nvSpPr>
          <p:cNvPr id="29699" name="Rectangle 3"/>
          <p:cNvSpPr>
            <a:spLocks noGrp="1" noChangeArrowheads="1"/>
          </p:cNvSpPr>
          <p:nvPr>
            <p:ph type="body" idx="1"/>
          </p:nvPr>
        </p:nvSpPr>
        <p:spPr>
          <a:xfrm>
            <a:off x="1811338" y="1592264"/>
            <a:ext cx="8856662" cy="5265737"/>
          </a:xfrm>
        </p:spPr>
        <p:txBody>
          <a:bodyPr/>
          <a:lstStyle/>
          <a:p>
            <a:pPr marL="457200" indent="-457200" eaLnBrk="1" hangingPunct="1">
              <a:spcAft>
                <a:spcPct val="25000"/>
              </a:spcAft>
              <a:buNone/>
              <a:defRPr/>
            </a:pPr>
            <a:r>
              <a:rPr lang="en-US" dirty="0" smtClean="0">
                <a:solidFill>
                  <a:schemeClr val="accent2">
                    <a:lumMod val="60000"/>
                    <a:lumOff val="40000"/>
                  </a:schemeClr>
                </a:solidFill>
                <a:effectLst>
                  <a:outerShdw blurRad="38100" dist="38100" dir="2700000" algn="tl">
                    <a:srgbClr val="000000"/>
                  </a:outerShdw>
                </a:effectLst>
              </a:rPr>
              <a:t>1.	</a:t>
            </a:r>
            <a:r>
              <a:rPr lang="ru-RU" dirty="0" smtClean="0">
                <a:effectLst>
                  <a:outerShdw blurRad="38100" dist="38100" dir="2700000" algn="tl">
                    <a:srgbClr val="000000"/>
                  </a:outerShdw>
                </a:effectLst>
              </a:rPr>
              <a:t>Каждый </a:t>
            </a:r>
            <a:r>
              <a:rPr lang="ru-RU" dirty="0">
                <a:effectLst>
                  <a:outerShdw blurRad="38100" dist="38100" dir="2700000" algn="tl">
                    <a:srgbClr val="000000"/>
                  </a:outerShdw>
                </a:effectLst>
              </a:rPr>
              <a:t>студент работает за своим столом. </a:t>
            </a:r>
            <a:r>
              <a:rPr lang="en-US" sz="2400" dirty="0">
                <a:solidFill>
                  <a:schemeClr val="accent2">
                    <a:lumMod val="60000"/>
                    <a:lumOff val="40000"/>
                  </a:schemeClr>
                </a:solidFill>
                <a:effectLst>
                  <a:outerShdw blurRad="38100" dist="38100" dir="2700000" algn="tl">
                    <a:srgbClr val="000000"/>
                  </a:outerShdw>
                </a:effectLst>
              </a:rPr>
              <a:t>Each student works at his own desk. </a:t>
            </a:r>
            <a:endParaRPr lang="en-US" sz="2400" i="1" dirty="0">
              <a:effectLst>
                <a:outerShdw blurRad="38100" dist="38100" dir="2700000" algn="tl">
                  <a:srgbClr val="000000"/>
                </a:outerShdw>
              </a:effectLst>
            </a:endParaRPr>
          </a:p>
          <a:p>
            <a:pPr marL="914400" lvl="1" indent="-514350" eaLnBrk="1" hangingPunct="1">
              <a:spcAft>
                <a:spcPct val="25000"/>
              </a:spcAft>
              <a:buFontTx/>
              <a:buAutoNum type="alphaLcPeriod"/>
              <a:defRPr/>
            </a:pPr>
            <a:r>
              <a:rPr lang="ru-RU" dirty="0" smtClean="0">
                <a:effectLst>
                  <a:outerShdw blurRad="38100" dist="38100" dir="2700000" algn="tl">
                    <a:srgbClr val="000000"/>
                  </a:outerShdw>
                </a:effectLst>
              </a:rPr>
              <a:t>В </a:t>
            </a:r>
            <a:r>
              <a:rPr lang="ru-RU" dirty="0">
                <a:effectLst>
                  <a:outerShdw blurRad="38100" dist="38100" dir="2700000" algn="tl">
                    <a:srgbClr val="000000"/>
                  </a:outerShdw>
                </a:effectLst>
              </a:rPr>
              <a:t>отсеке каждого студента есть доска объявлений для бумаг студента</a:t>
            </a:r>
            <a:r>
              <a:rPr lang="ru-RU" dirty="0" smtClean="0">
                <a:effectLst>
                  <a:outerShdw blurRad="38100" dist="38100" dir="2700000" algn="tl">
                    <a:srgbClr val="000000"/>
                  </a:outerShdw>
                </a:effectLst>
              </a:rPr>
              <a:t>.</a:t>
            </a:r>
            <a:r>
              <a:rPr lang="en-US" sz="2600" dirty="0">
                <a:effectLst>
                  <a:outerShdw blurRad="38100" dist="38100" dir="2700000" algn="tl">
                    <a:srgbClr val="000000"/>
                  </a:outerShdw>
                </a:effectLst>
              </a:rPr>
              <a:t/>
            </a:r>
            <a:br>
              <a:rPr lang="en-US" sz="26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Each student office has a small bulletin board in it for the student papers</a:t>
            </a:r>
            <a:r>
              <a:rPr lang="en-US" sz="2400" dirty="0">
                <a:solidFill>
                  <a:schemeClr val="accent2">
                    <a:lumMod val="60000"/>
                    <a:lumOff val="40000"/>
                  </a:schemeClr>
                </a:solidFill>
                <a:effectLst>
                  <a:outerShdw blurRad="38100" dist="38100" dir="2700000" algn="tl">
                    <a:srgbClr val="000000"/>
                  </a:outerShdw>
                </a:effectLst>
              </a:rPr>
              <a:t>.</a:t>
            </a:r>
            <a:endParaRPr lang="en-US" dirty="0" smtClean="0">
              <a:effectLst>
                <a:outerShdw blurRad="38100" dist="38100" dir="2700000" algn="tl">
                  <a:srgbClr val="000000"/>
                </a:outerShdw>
              </a:effectLst>
            </a:endParaRPr>
          </a:p>
          <a:p>
            <a:pPr marL="914400" lvl="1" indent="-514350" eaLnBrk="1" hangingPunct="1">
              <a:spcAft>
                <a:spcPct val="25000"/>
              </a:spcAft>
              <a:buNone/>
              <a:defRPr/>
            </a:pPr>
            <a:r>
              <a:rPr lang="ru-RU" dirty="0" smtClean="0">
                <a:effectLst>
                  <a:outerShdw blurRad="38100" dist="38100" dir="2700000" algn="tl">
                    <a:srgbClr val="000000"/>
                  </a:outerShdw>
                </a:effectLst>
              </a:rPr>
              <a:t>Ь</a:t>
            </a:r>
            <a:r>
              <a:rPr lang="en-US" dirty="0" smtClean="0">
                <a:effectLst>
                  <a:outerShdw blurRad="38100" dist="38100" dir="2700000" algn="tl">
                    <a:srgbClr val="000000"/>
                  </a:outerShdw>
                </a:effectLst>
              </a:rPr>
              <a:t>.	</a:t>
            </a:r>
            <a:r>
              <a:rPr lang="ru-RU" dirty="0" smtClean="0">
                <a:effectLst>
                  <a:outerShdw blurRad="38100" dist="38100" dir="2700000" algn="tl">
                    <a:srgbClr val="000000"/>
                  </a:outerShdw>
                </a:effectLst>
              </a:rPr>
              <a:t>У </a:t>
            </a:r>
            <a:r>
              <a:rPr lang="ru-RU" dirty="0">
                <a:effectLst>
                  <a:outerShdw blurRad="38100" dist="38100" dir="2700000" algn="tl">
                    <a:srgbClr val="000000"/>
                  </a:outerShdw>
                </a:effectLst>
              </a:rPr>
              <a:t>каждого студента имеется </a:t>
            </a:r>
            <a:r>
              <a:rPr lang="ru-RU" b="1" u="sng" dirty="0" smtClean="0">
                <a:solidFill>
                  <a:srgbClr val="FFFF00"/>
                </a:solidFill>
              </a:rPr>
              <a:t>флаг</a:t>
            </a:r>
            <a:r>
              <a:rPr lang="en-US" dirty="0" smtClean="0"/>
              <a:t>, </a:t>
            </a:r>
            <a:r>
              <a:rPr lang="ru-RU" dirty="0" smtClean="0">
                <a:effectLst>
                  <a:outerShdw blurRad="38100" dist="38100" dir="2700000" algn="tl">
                    <a:srgbClr val="000000"/>
                  </a:outerShdw>
                </a:effectLst>
              </a:rPr>
              <a:t>который </a:t>
            </a:r>
            <a:r>
              <a:rPr lang="ru-RU" dirty="0">
                <a:effectLst>
                  <a:outerShdw blurRad="38100" dist="38100" dir="2700000" algn="tl">
                    <a:srgbClr val="000000"/>
                  </a:outerShdw>
                </a:effectLst>
              </a:rPr>
              <a:t>он может поднять, если ему необходимо поговорить с преподавателем</a:t>
            </a:r>
            <a:r>
              <a:rPr lang="ru-RU" dirty="0" smtClean="0">
                <a:effectLst>
                  <a:outerShdw blurRad="38100" dist="38100" dir="2700000" algn="tl">
                    <a:srgbClr val="000000"/>
                  </a:outerShdw>
                </a:effectLst>
              </a:rPr>
              <a:t>.</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Each student has a </a:t>
            </a:r>
            <a:r>
              <a:rPr lang="en-US" sz="2400" b="1" u="sng" dirty="0">
                <a:solidFill>
                  <a:srgbClr val="FFC000"/>
                </a:solidFill>
                <a:effectLst>
                  <a:outerShdw blurRad="38100" dist="38100" dir="2700000" algn="tl">
                    <a:srgbClr val="000000"/>
                  </a:outerShdw>
                </a:effectLst>
              </a:rPr>
              <a:t>flag</a:t>
            </a:r>
            <a:r>
              <a:rPr lang="en-US" sz="2400" dirty="0">
                <a:solidFill>
                  <a:srgbClr val="FFC000"/>
                </a:solidFill>
                <a:effectLst>
                  <a:outerShdw blurRad="38100" dist="38100" dir="2700000" algn="tl">
                    <a:srgbClr val="000000"/>
                  </a:outerShdw>
                </a:effectLst>
              </a:rPr>
              <a:t> </a:t>
            </a:r>
            <a:r>
              <a:rPr lang="en-US" sz="2400" dirty="0">
                <a:solidFill>
                  <a:schemeClr val="accent2">
                    <a:lumMod val="60000"/>
                    <a:lumOff val="40000"/>
                  </a:schemeClr>
                </a:solidFill>
                <a:effectLst>
                  <a:outerShdw blurRad="38100" dist="38100" dir="2700000" algn="tl">
                    <a:srgbClr val="000000"/>
                  </a:outerShdw>
                </a:effectLst>
              </a:rPr>
              <a:t>to put up when they need to talk to the teacher. </a:t>
            </a:r>
            <a:r>
              <a:rPr lang="ru-RU" sz="2400" dirty="0">
                <a:effectLst>
                  <a:outerShdw blurRad="38100" dist="38100" dir="2700000" algn="tl">
                    <a:srgbClr val="000000"/>
                  </a:outerShdw>
                </a:effectLst>
              </a:rPr>
              <a:t>	</a:t>
            </a:r>
            <a:endParaRPr lang="en-US" sz="2400" i="1" dirty="0">
              <a:effectLst>
                <a:outerShdw blurRad="38100" dist="38100" dir="2700000" algn="tl">
                  <a:srgbClr val="000000"/>
                </a:outerShdw>
              </a:effectLst>
            </a:endParaRPr>
          </a:p>
        </p:txBody>
      </p:sp>
      <p:sp>
        <p:nvSpPr>
          <p:cNvPr id="143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stCondLst>
                                            <p:cond delay="0"/>
                                          </p:stCondLst>
                                        </p:cTn>
                                        <p:tgtEl>
                                          <p:spTgt spid="2969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fade">
                                      <p:cBhvr>
                                        <p:cTn id="17" dur="1000">
                                          <p:stCondLst>
                                            <p:cond delay="0"/>
                                          </p:stCondLst>
                                        </p:cTn>
                                        <p:tgtEl>
                                          <p:spTgt spid="29699">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699">
                                            <p:txEl>
                                              <p:pRg st="2" end="2"/>
                                            </p:txEl>
                                          </p:spTgt>
                                        </p:tgtEl>
                                        <p:attrNameLst>
                                          <p:attrName>style.visibility</p:attrName>
                                        </p:attrNameLst>
                                      </p:cBhvr>
                                      <p:to>
                                        <p:strVal val="visible"/>
                                      </p:to>
                                    </p:set>
                                    <p:animEffect transition="in" filter="fade">
                                      <p:cBhvr>
                                        <p:cTn id="20" dur="1000">
                                          <p:stCondLst>
                                            <p:cond delay="0"/>
                                          </p:stCondLst>
                                        </p:cTn>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42432A6D-E629-4647-8757-40D288EC2BC5}" type="slidenum">
              <a:rPr lang="en-US"/>
              <a:pPr lvl="1">
                <a:defRPr/>
              </a:pPr>
              <a:t>30</a:t>
            </a:fld>
            <a:endParaRPr lang="en-US">
              <a:latin typeface="Times New Roman" pitchFamily="18" charset="0"/>
            </a:endParaRPr>
          </a:p>
        </p:txBody>
      </p:sp>
      <p:sp>
        <p:nvSpPr>
          <p:cNvPr id="61443" name="Rectangle 3"/>
          <p:cNvSpPr>
            <a:spLocks noGrp="1" noChangeArrowheads="1"/>
          </p:cNvSpPr>
          <p:nvPr>
            <p:ph type="body" idx="1"/>
          </p:nvPr>
        </p:nvSpPr>
        <p:spPr>
          <a:xfrm>
            <a:off x="1703388" y="296653"/>
            <a:ext cx="8748712" cy="6123198"/>
          </a:xfrm>
        </p:spPr>
        <p:txBody>
          <a:bodyPr/>
          <a:lstStyle/>
          <a:p>
            <a:pPr marL="514350" indent="-514350" eaLnBrk="1" hangingPunct="1">
              <a:spcAft>
                <a:spcPct val="25000"/>
              </a:spcAft>
              <a:buClr>
                <a:srgbClr val="FFCC66"/>
              </a:buClr>
              <a:buAutoNum type="arabicPeriod" startAt="3"/>
              <a:defRPr/>
            </a:pPr>
            <a:r>
              <a:rPr lang="ru-RU" dirty="0" smtClean="0">
                <a:effectLst>
                  <a:outerShdw blurRad="38100" dist="38100" dir="2700000" algn="tl">
                    <a:srgbClr val="000000"/>
                  </a:outerShdw>
                </a:effectLst>
              </a:rPr>
              <a:t>Несколько </a:t>
            </a:r>
            <a:r>
              <a:rPr lang="ru-RU" dirty="0">
                <a:effectLst>
                  <a:outerShdw blurRad="38100" dist="38100" dir="2700000" algn="tl">
                    <a:srgbClr val="000000"/>
                  </a:outerShdw>
                </a:effectLst>
              </a:rPr>
              <a:t>дней спустя познакомьте студента с Занятиями по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чтению </a:t>
            </a:r>
            <a:r>
              <a:rPr lang="ru-RU" dirty="0">
                <a:effectLst>
                  <a:outerShdw blurRad="38100" dist="38100" dir="2700000" algn="tl">
                    <a:srgbClr val="000000"/>
                  </a:outerShdw>
                </a:effectLst>
              </a:rPr>
              <a:t>Библии.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After a few days, get them started on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the Bible Reading Class. </a:t>
            </a:r>
          </a:p>
          <a:p>
            <a:pPr marL="514350" indent="-514350" eaLnBrk="1" hangingPunct="1">
              <a:spcAft>
                <a:spcPct val="25000"/>
              </a:spcAft>
              <a:buClr>
                <a:srgbClr val="FFCC66"/>
              </a:buClr>
              <a:buAutoNum type="arabicPeriod" startAt="3"/>
              <a:defRPr/>
            </a:pPr>
            <a:endParaRPr lang="en-US" sz="2400" dirty="0">
              <a:solidFill>
                <a:schemeClr val="accent2">
                  <a:lumMod val="60000"/>
                  <a:lumOff val="40000"/>
                </a:schemeClr>
              </a:solidFill>
              <a:effectLst>
                <a:outerShdw blurRad="38100" dist="38100" dir="2700000" algn="tl">
                  <a:srgbClr val="000000"/>
                </a:outerShdw>
              </a:effectLst>
            </a:endParaRPr>
          </a:p>
          <a:p>
            <a:pPr marL="514350" indent="-514350" eaLnBrk="1" hangingPunct="1">
              <a:spcAft>
                <a:spcPct val="25000"/>
              </a:spcAft>
              <a:buClr>
                <a:srgbClr val="FFCC66"/>
              </a:buClr>
              <a:buAutoNum type="arabicPeriod" startAt="3"/>
              <a:defRPr/>
            </a:pPr>
            <a:endParaRPr lang="en-US" sz="2800" dirty="0">
              <a:solidFill>
                <a:schemeClr val="accent2">
                  <a:lumMod val="60000"/>
                  <a:lumOff val="40000"/>
                </a:schemeClr>
              </a:solidFill>
              <a:effectLst>
                <a:outerShdw blurRad="38100" dist="38100" dir="2700000" algn="tl">
                  <a:srgbClr val="000000"/>
                </a:outerShdw>
              </a:effectLst>
            </a:endParaRPr>
          </a:p>
          <a:p>
            <a:pPr marL="514350" indent="-514350" eaLnBrk="1" hangingPunct="1">
              <a:spcAft>
                <a:spcPct val="25000"/>
              </a:spcAft>
              <a:buClr>
                <a:srgbClr val="FFCC66"/>
              </a:buClr>
              <a:buFont typeface="Wingdings" pitchFamily="2" charset="2"/>
              <a:buAutoNum type="arabicPeriod" startAt="3"/>
              <a:defRPr/>
            </a:pPr>
            <a:r>
              <a:rPr lang="ru-RU" dirty="0">
                <a:effectLst>
                  <a:outerShdw blurRad="38100" dist="38100" dir="2700000" algn="tl">
                    <a:srgbClr val="000000"/>
                  </a:outerShdw>
                </a:effectLst>
              </a:rPr>
              <a:t>Еще спустя несколько дней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пусть </a:t>
            </a:r>
            <a:r>
              <a:rPr lang="ru-RU" dirty="0">
                <a:effectLst>
                  <a:outerShdw blurRad="38100" dist="38100" dir="2700000" algn="tl">
                    <a:srgbClr val="000000"/>
                  </a:outerShdw>
                </a:effectLst>
              </a:rPr>
              <a:t>он начинает Занятия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самостоятельным </a:t>
            </a:r>
            <a:r>
              <a:rPr lang="ru-RU" dirty="0">
                <a:effectLst>
                  <a:outerShdw blurRad="38100" dist="38100" dir="2700000" algn="tl">
                    <a:srgbClr val="000000"/>
                  </a:outerShdw>
                </a:effectLst>
              </a:rPr>
              <a:t>чтением.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After </a:t>
            </a:r>
            <a:r>
              <a:rPr lang="en-US" sz="2400" dirty="0">
                <a:solidFill>
                  <a:schemeClr val="accent2">
                    <a:lumMod val="60000"/>
                    <a:lumOff val="40000"/>
                  </a:schemeClr>
                </a:solidFill>
                <a:effectLst>
                  <a:outerShdw blurRad="38100" dist="38100" dir="2700000" algn="tl">
                    <a:srgbClr val="000000"/>
                  </a:outerShdw>
                </a:effectLst>
              </a:rPr>
              <a:t>a few more days,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get </a:t>
            </a:r>
            <a:r>
              <a:rPr lang="en-US" sz="2400" dirty="0">
                <a:solidFill>
                  <a:schemeClr val="accent2">
                    <a:lumMod val="60000"/>
                    <a:lumOff val="40000"/>
                  </a:schemeClr>
                </a:solidFill>
                <a:effectLst>
                  <a:outerShdw blurRad="38100" dist="38100" dir="2700000" algn="tl">
                    <a:srgbClr val="000000"/>
                  </a:outerShdw>
                </a:effectLst>
              </a:rPr>
              <a:t>them started on the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Personal </a:t>
            </a:r>
            <a:r>
              <a:rPr lang="en-US" sz="2400" dirty="0">
                <a:solidFill>
                  <a:schemeClr val="accent2">
                    <a:lumMod val="60000"/>
                    <a:lumOff val="40000"/>
                  </a:schemeClr>
                </a:solidFill>
                <a:effectLst>
                  <a:outerShdw blurRad="38100" dist="38100" dir="2700000" algn="tl">
                    <a:srgbClr val="000000"/>
                  </a:outerShdw>
                </a:effectLst>
              </a:rPr>
              <a:t>Reading Class. </a:t>
            </a:r>
            <a:endParaRPr lang="en-US" sz="2400" dirty="0">
              <a:effectLst>
                <a:outerShdw blurRad="38100" dist="38100" dir="2700000" algn="tl">
                  <a:srgbClr val="000000"/>
                </a:outerShdw>
              </a:effectLst>
            </a:endParaRPr>
          </a:p>
          <a:p>
            <a:pPr marL="514350" indent="-514350" eaLnBrk="1" hangingPunct="1">
              <a:spcAft>
                <a:spcPct val="25000"/>
              </a:spcAft>
              <a:buClr>
                <a:srgbClr val="FFCC66"/>
              </a:buClr>
              <a:buAutoNum type="arabicPeriod" startAt="3"/>
              <a:defRPr/>
            </a:pPr>
            <a:endParaRPr lang="en-US" sz="2800" dirty="0">
              <a:effectLst>
                <a:outerShdw blurRad="38100" dist="38100" dir="2700000" algn="tl">
                  <a:srgbClr val="000000"/>
                </a:outerShdw>
              </a:effectLst>
            </a:endParaRPr>
          </a:p>
        </p:txBody>
      </p:sp>
      <p:sp>
        <p:nvSpPr>
          <p:cNvPr id="3687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5" y="875556"/>
            <a:ext cx="2135655" cy="302149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172" y="3633192"/>
            <a:ext cx="2270996" cy="3212976"/>
          </a:xfrm>
          <a:prstGeom prst="rect">
            <a:avLst/>
          </a:prstGeom>
        </p:spPr>
      </p:pic>
    </p:spTree>
    <p:extLst>
      <p:ext uri="{BB962C8B-B14F-4D97-AF65-F5344CB8AC3E}">
        <p14:creationId xmlns:p14="http://schemas.microsoft.com/office/powerpoint/2010/main" val="2641698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1000">
                                          <p:stCondLst>
                                            <p:cond delay="0"/>
                                          </p:stCondLst>
                                        </p:cTn>
                                        <p:tgtEl>
                                          <p:spTgt spid="61443">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443">
                                            <p:txEl>
                                              <p:pRg st="3" end="3"/>
                                            </p:txEl>
                                          </p:spTgt>
                                        </p:tgtEl>
                                        <p:attrNameLst>
                                          <p:attrName>style.visibility</p:attrName>
                                        </p:attrNameLst>
                                      </p:cBhvr>
                                      <p:to>
                                        <p:strVal val="visible"/>
                                      </p:to>
                                    </p:set>
                                    <p:animEffect transition="in" filter="fade">
                                      <p:cBhvr>
                                        <p:cTn id="18" dur="1000">
                                          <p:stCondLst>
                                            <p:cond delay="0"/>
                                          </p:stCondLst>
                                        </p:cTn>
                                        <p:tgtEl>
                                          <p:spTgt spid="61443">
                                            <p:txEl>
                                              <p:pRg st="3" end="3"/>
                                            </p:txEl>
                                          </p:spTgt>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C0449700-2E05-4DCD-80A8-F433EC4117BB}" type="slidenum">
              <a:rPr lang="en-US"/>
              <a:pPr lvl="1">
                <a:defRPr/>
              </a:pPr>
              <a:t>31</a:t>
            </a:fld>
            <a:endParaRPr lang="en-US">
              <a:latin typeface="Times New Roman" pitchFamily="18" charset="0"/>
            </a:endParaRPr>
          </a:p>
        </p:txBody>
      </p:sp>
      <p:sp>
        <p:nvSpPr>
          <p:cNvPr id="61443" name="Rectangle 3"/>
          <p:cNvSpPr>
            <a:spLocks noGrp="1" noChangeArrowheads="1"/>
          </p:cNvSpPr>
          <p:nvPr>
            <p:ph type="body" idx="1"/>
          </p:nvPr>
        </p:nvSpPr>
        <p:spPr>
          <a:xfrm>
            <a:off x="1703388" y="440669"/>
            <a:ext cx="8748712" cy="5979182"/>
          </a:xfrm>
        </p:spPr>
        <p:txBody>
          <a:bodyPr/>
          <a:lstStyle/>
          <a:p>
            <a:pPr marL="457200" indent="-457200" eaLnBrk="1" hangingPunct="1">
              <a:spcAft>
                <a:spcPct val="25000"/>
              </a:spcAft>
              <a:buClr>
                <a:srgbClr val="FFCC66"/>
              </a:buClr>
              <a:buNone/>
              <a:defRPr/>
            </a:pPr>
            <a:r>
              <a:rPr lang="pt-BR" dirty="0" smtClean="0">
                <a:solidFill>
                  <a:schemeClr val="accent2">
                    <a:lumMod val="60000"/>
                    <a:lumOff val="40000"/>
                  </a:schemeClr>
                </a:solidFill>
                <a:effectLst>
                  <a:outerShdw blurRad="38100" dist="38100" dir="2700000" algn="tl">
                    <a:srgbClr val="000000"/>
                  </a:outerShdw>
                </a:effectLst>
              </a:rPr>
              <a:t>5</a:t>
            </a:r>
            <a:r>
              <a:rPr lang="pt-BR" dirty="0">
                <a:solidFill>
                  <a:schemeClr val="accent2">
                    <a:lumMod val="60000"/>
                    <a:lumOff val="40000"/>
                  </a:schemeClr>
                </a:solidFill>
                <a:effectLst>
                  <a:outerShdw blurRad="38100" dist="38100" dir="2700000" algn="tl">
                    <a:srgbClr val="000000"/>
                  </a:outerShdw>
                </a:effectLst>
              </a:rPr>
              <a:t>. </a:t>
            </a:r>
            <a:r>
              <a:rPr lang="ru-RU" dirty="0">
                <a:effectLst>
                  <a:outerShdw blurRad="38100" dist="38100" dir="2700000" algn="tl">
                    <a:srgbClr val="000000"/>
                  </a:outerShdw>
                </a:effectLst>
              </a:rPr>
              <a:t>Спустя еще несколько дней пусть он начинает выполнять Занятия по качествам характера. </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After </a:t>
            </a:r>
            <a:r>
              <a:rPr lang="en-US" sz="2400" dirty="0">
                <a:solidFill>
                  <a:schemeClr val="accent2">
                    <a:lumMod val="60000"/>
                    <a:lumOff val="40000"/>
                  </a:schemeClr>
                </a:solidFill>
                <a:effectLst>
                  <a:outerShdw blurRad="38100" dist="38100" dir="2700000" algn="tl">
                    <a:srgbClr val="000000"/>
                  </a:outerShdw>
                </a:effectLst>
              </a:rPr>
              <a:t>a few more days,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get </a:t>
            </a:r>
            <a:r>
              <a:rPr lang="en-US" sz="2400" dirty="0">
                <a:solidFill>
                  <a:schemeClr val="accent2">
                    <a:lumMod val="60000"/>
                    <a:lumOff val="40000"/>
                  </a:schemeClr>
                </a:solidFill>
                <a:effectLst>
                  <a:outerShdw blurRad="38100" dist="38100" dir="2700000" algn="tl">
                    <a:srgbClr val="000000"/>
                  </a:outerShdw>
                </a:effectLst>
              </a:rPr>
              <a:t>them </a:t>
            </a:r>
            <a:r>
              <a:rPr lang="en-US" sz="2400" dirty="0">
                <a:solidFill>
                  <a:schemeClr val="accent2">
                    <a:lumMod val="60000"/>
                    <a:lumOff val="40000"/>
                  </a:schemeClr>
                </a:solidFill>
                <a:effectLst>
                  <a:outerShdw blurRad="38100" dist="38100" dir="2700000" algn="tl">
                    <a:srgbClr val="000000"/>
                  </a:outerShdw>
                </a:effectLst>
              </a:rPr>
              <a:t>started on </a:t>
            </a:r>
            <a:r>
              <a:rPr lang="en-US" sz="2400" dirty="0">
                <a:solidFill>
                  <a:schemeClr val="accent2">
                    <a:lumMod val="60000"/>
                    <a:lumOff val="40000"/>
                  </a:schemeClr>
                </a:solidFill>
                <a:effectLst>
                  <a:outerShdw blurRad="38100" dist="38100" dir="2700000" algn="tl">
                    <a:srgbClr val="000000"/>
                  </a:outerShdw>
                </a:effectLst>
              </a:rPr>
              <a:t>the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Character </a:t>
            </a:r>
            <a:r>
              <a:rPr lang="en-US" sz="2400" dirty="0">
                <a:solidFill>
                  <a:schemeClr val="accent2">
                    <a:lumMod val="60000"/>
                    <a:lumOff val="40000"/>
                  </a:schemeClr>
                </a:solidFill>
                <a:effectLst>
                  <a:outerShdw blurRad="38100" dist="38100" dir="2700000" algn="tl">
                    <a:srgbClr val="000000"/>
                  </a:outerShdw>
                </a:effectLst>
              </a:rPr>
              <a:t>Qualities Class. </a:t>
            </a:r>
            <a:endParaRPr lang="en-US" sz="2400" dirty="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Clr>
                <a:srgbClr val="FFCC66"/>
              </a:buClr>
              <a:buNone/>
              <a:defRPr/>
            </a:pPr>
            <a:endParaRPr lang="en-US" sz="2400" i="1" dirty="0">
              <a:effectLst>
                <a:outerShdw blurRad="38100" dist="38100" dir="2700000" algn="tl">
                  <a:srgbClr val="000000"/>
                </a:outerShdw>
              </a:effectLst>
            </a:endParaRPr>
          </a:p>
        </p:txBody>
      </p:sp>
      <p:sp>
        <p:nvSpPr>
          <p:cNvPr id="3789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6100" y="1880828"/>
            <a:ext cx="3240360" cy="4584418"/>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0700F36E-D2C9-4845-A101-77F7A4077827}" type="slidenum">
              <a:rPr lang="en-US"/>
              <a:pPr lvl="1">
                <a:defRPr/>
              </a:pPr>
              <a:t>32</a:t>
            </a:fld>
            <a:endParaRPr lang="en-US">
              <a:latin typeface="Times New Roman" pitchFamily="18" charset="0"/>
            </a:endParaRPr>
          </a:p>
        </p:txBody>
      </p:sp>
      <p:sp>
        <p:nvSpPr>
          <p:cNvPr id="63490" name="Rectangle 2"/>
          <p:cNvSpPr>
            <a:spLocks noGrp="1" noChangeArrowheads="1"/>
          </p:cNvSpPr>
          <p:nvPr>
            <p:ph type="title"/>
          </p:nvPr>
        </p:nvSpPr>
        <p:spPr>
          <a:xfrm>
            <a:off x="1811339" y="44625"/>
            <a:ext cx="8713787" cy="1799419"/>
          </a:xfrm>
        </p:spPr>
        <p:txBody>
          <a:bodyPr/>
          <a:lstStyle/>
          <a:p>
            <a:pPr marL="457200" indent="-457200" eaLnBrk="1" hangingPunct="1">
              <a:defRPr/>
            </a:pPr>
            <a:r>
              <a:rPr lang="en-US" sz="3200" dirty="0">
                <a:solidFill>
                  <a:schemeClr val="accent2">
                    <a:lumMod val="60000"/>
                    <a:lumOff val="40000"/>
                  </a:schemeClr>
                </a:solidFill>
              </a:rPr>
              <a:t>E. </a:t>
            </a:r>
            <a:r>
              <a:rPr lang="ru-RU" sz="3200" dirty="0">
                <a:solidFill>
                  <a:schemeClr val="tx1"/>
                </a:solidFill>
              </a:rPr>
              <a:t>Работа преподавателя после уроков ИЗНХ (каждый день) </a:t>
            </a:r>
            <a:r>
              <a:rPr lang="en-US" sz="3200" dirty="0">
                <a:solidFill>
                  <a:schemeClr val="tx1"/>
                </a:solidFill>
              </a:rPr>
              <a:t/>
            </a:r>
            <a:br>
              <a:rPr lang="en-US" sz="3200" dirty="0">
                <a:solidFill>
                  <a:schemeClr val="tx1"/>
                </a:solidFill>
              </a:rPr>
            </a:br>
            <a:r>
              <a:rPr lang="en-US" sz="2400" dirty="0">
                <a:solidFill>
                  <a:schemeClr val="accent2">
                    <a:lumMod val="60000"/>
                    <a:lumOff val="40000"/>
                  </a:schemeClr>
                </a:solidFill>
              </a:rPr>
              <a:t>Teacher’s work </a:t>
            </a:r>
            <a:r>
              <a:rPr lang="en-US" sz="2400" u="sng" dirty="0">
                <a:solidFill>
                  <a:schemeClr val="accent2">
                    <a:lumMod val="60000"/>
                    <a:lumOff val="40000"/>
                  </a:schemeClr>
                </a:solidFill>
              </a:rPr>
              <a:t>after PSNC class</a:t>
            </a:r>
            <a:r>
              <a:rPr lang="en-US" sz="2400" dirty="0">
                <a:solidFill>
                  <a:schemeClr val="accent2">
                    <a:lumMod val="60000"/>
                    <a:lumOff val="40000"/>
                  </a:schemeClr>
                </a:solidFill>
              </a:rPr>
              <a:t> each day</a:t>
            </a:r>
            <a:endParaRPr lang="en-US" sz="2400" u="sng" dirty="0">
              <a:solidFill>
                <a:schemeClr val="tx1"/>
              </a:solidFill>
            </a:endParaRPr>
          </a:p>
        </p:txBody>
      </p:sp>
      <p:sp>
        <p:nvSpPr>
          <p:cNvPr id="63491" name="Rectangle 3"/>
          <p:cNvSpPr>
            <a:spLocks noGrp="1" noChangeArrowheads="1"/>
          </p:cNvSpPr>
          <p:nvPr>
            <p:ph type="body" idx="1"/>
          </p:nvPr>
        </p:nvSpPr>
        <p:spPr>
          <a:xfrm>
            <a:off x="2171254" y="1736812"/>
            <a:ext cx="8677275" cy="4683038"/>
          </a:xfrm>
        </p:spPr>
        <p:txBody>
          <a:bodyPr/>
          <a:lstStyle/>
          <a:p>
            <a:pPr marL="514350" indent="-514350" eaLnBrk="1" hangingPunct="1">
              <a:spcAft>
                <a:spcPct val="25000"/>
              </a:spcAft>
              <a:buFont typeface="Wingdings" pitchFamily="2" charset="2"/>
              <a:buAutoNum type="arabicPeriod"/>
              <a:defRPr/>
            </a:pPr>
            <a:r>
              <a:rPr lang="ru-RU" dirty="0">
                <a:effectLst>
                  <a:outerShdw blurRad="38100" dist="38100" dir="2700000" algn="tl">
                    <a:srgbClr val="000000"/>
                  </a:outerShdw>
                </a:effectLst>
              </a:rPr>
              <a:t>Возьмите все занятия из отсека «Протестировать».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Take all the lessons out of the top stack tray labeled “To Test.” </a:t>
            </a:r>
            <a:r>
              <a:rPr lang="en-US" sz="2400" dirty="0">
                <a:effectLst>
                  <a:outerShdw blurRad="38100" dist="38100" dir="2700000" algn="tl">
                    <a:srgbClr val="000000"/>
                  </a:outerShdw>
                </a:effectLst>
              </a:rPr>
              <a:t>      </a:t>
            </a:r>
            <a:endParaRPr lang="es-ES" sz="2400" i="1" dirty="0">
              <a:effectLst>
                <a:outerShdw blurRad="38100" dist="38100" dir="2700000" algn="tl">
                  <a:srgbClr val="000000"/>
                </a:outerShdw>
              </a:effectLst>
            </a:endParaRPr>
          </a:p>
          <a:p>
            <a:pPr marL="457200" indent="-457200" eaLnBrk="1" hangingPunct="1">
              <a:spcAft>
                <a:spcPct val="25000"/>
              </a:spcAft>
              <a:buNone/>
              <a:defRPr/>
            </a:pPr>
            <a:r>
              <a:rPr lang="en-US" sz="2800" dirty="0">
                <a:solidFill>
                  <a:schemeClr val="accent2">
                    <a:lumMod val="60000"/>
                    <a:lumOff val="40000"/>
                  </a:schemeClr>
                </a:solidFill>
                <a:effectLst>
                  <a:outerShdw blurRad="38100" dist="38100" dir="2700000" algn="tl">
                    <a:srgbClr val="000000"/>
                  </a:outerShdw>
                </a:effectLst>
              </a:rPr>
              <a:t>2. 	</a:t>
            </a:r>
            <a:r>
              <a:rPr lang="ru-RU" dirty="0" smtClean="0">
                <a:effectLst>
                  <a:outerShdw blurRad="38100" dist="38100" dir="2700000" algn="tl">
                    <a:srgbClr val="000000"/>
                  </a:outerShdw>
                </a:effectLst>
              </a:rPr>
              <a:t>Прикрепите </a:t>
            </a:r>
            <a:r>
              <a:rPr lang="ru-RU" dirty="0">
                <a:effectLst>
                  <a:outerShdw blurRad="38100" dist="38100" dir="2700000" algn="tl">
                    <a:srgbClr val="000000"/>
                  </a:outerShdw>
                </a:effectLst>
              </a:rPr>
              <a:t>бланк заключительной контрольной работы к занятию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и </a:t>
            </a:r>
            <a:r>
              <a:rPr lang="ru-RU" dirty="0">
                <a:effectLst>
                  <a:outerShdw blurRad="38100" dist="38100" dir="2700000" algn="tl">
                    <a:srgbClr val="000000"/>
                  </a:outerShdw>
                </a:effectLst>
              </a:rPr>
              <a:t>положите документ обратно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на </a:t>
            </a:r>
            <a:r>
              <a:rPr lang="ru-RU" dirty="0">
                <a:effectLst>
                  <a:outerShdw blurRad="38100" dist="38100" dir="2700000" algn="tl">
                    <a:srgbClr val="000000"/>
                  </a:outerShdw>
                </a:effectLst>
              </a:rPr>
              <a:t>полку «Протестировать».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Attach the Final Test to the lesson and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put it back in the “To Test” tray. </a:t>
            </a:r>
          </a:p>
          <a:p>
            <a:pPr marL="0" indent="0" eaLnBrk="1" hangingPunct="1">
              <a:spcAft>
                <a:spcPct val="25000"/>
              </a:spcAft>
              <a:buNone/>
              <a:defRPr/>
            </a:pPr>
            <a:r>
              <a:rPr lang="en-US" sz="2800" dirty="0">
                <a:effectLst>
                  <a:outerShdw blurRad="38100" dist="38100" dir="2700000" algn="tl">
                    <a:srgbClr val="000000"/>
                  </a:outerShdw>
                </a:effectLst>
              </a:rPr>
              <a:t>  </a:t>
            </a:r>
            <a:endParaRPr lang="en-US" sz="2800" i="1" dirty="0">
              <a:effectLst>
                <a:outerShdw blurRad="38100" dist="38100" dir="2700000" algn="tl">
                  <a:srgbClr val="000000"/>
                </a:outerShdw>
              </a:effectLst>
            </a:endParaRPr>
          </a:p>
        </p:txBody>
      </p:sp>
      <p:sp>
        <p:nvSpPr>
          <p:cNvPr id="3891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119" r="-1" b="24073"/>
          <a:stretch/>
        </p:blipFill>
        <p:spPr>
          <a:xfrm rot="5400000">
            <a:off x="8126756" y="4314065"/>
            <a:ext cx="3623669" cy="26839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Effect transition="in" filter="fade">
                                      <p:cBhvr>
                                        <p:cTn id="9" dur="500"/>
                                        <p:tgtEl>
                                          <p:spTgt spid="63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3491">
                                            <p:txEl>
                                              <p:pRg st="0" end="0"/>
                                            </p:txEl>
                                          </p:spTgt>
                                        </p:tgtEl>
                                        <p:attrNameLst>
                                          <p:attrName>style.visibility</p:attrName>
                                        </p:attrNameLst>
                                      </p:cBhvr>
                                      <p:to>
                                        <p:strVal val="visible"/>
                                      </p:to>
                                    </p:set>
                                    <p:animEffect transition="in" filter="fade">
                                      <p:cBhvr>
                                        <p:cTn id="14" dur="1000">
                                          <p:stCondLst>
                                            <p:cond delay="0"/>
                                          </p:stCondLst>
                                        </p:cTn>
                                        <p:tgtEl>
                                          <p:spTgt spid="63491">
                                            <p:txEl>
                                              <p:pRg st="0" end="0"/>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491">
                                            <p:txEl>
                                              <p:pRg st="1" end="1"/>
                                            </p:txEl>
                                          </p:spTgt>
                                        </p:tgtEl>
                                        <p:attrNameLst>
                                          <p:attrName>style.visibility</p:attrName>
                                        </p:attrNameLst>
                                      </p:cBhvr>
                                      <p:to>
                                        <p:strVal val="visible"/>
                                      </p:to>
                                    </p:set>
                                    <p:animEffect transition="in" filter="fade">
                                      <p:cBhvr>
                                        <p:cTn id="23" dur="1000">
                                          <p:stCondLst>
                                            <p:cond delay="0"/>
                                          </p:stCondLst>
                                        </p:cTn>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DEBE180A-3696-4C38-850B-8BA7A4BC6663}" type="slidenum">
              <a:rPr lang="en-US"/>
              <a:pPr lvl="1">
                <a:defRPr/>
              </a:pPr>
              <a:t>33</a:t>
            </a:fld>
            <a:endParaRPr lang="en-US">
              <a:latin typeface="Times New Roman" pitchFamily="18" charset="0"/>
            </a:endParaRPr>
          </a:p>
        </p:txBody>
      </p:sp>
      <p:sp>
        <p:nvSpPr>
          <p:cNvPr id="63491" name="Rectangle 3"/>
          <p:cNvSpPr>
            <a:spLocks noGrp="1" noChangeArrowheads="1"/>
          </p:cNvSpPr>
          <p:nvPr>
            <p:ph type="body" idx="1"/>
          </p:nvPr>
        </p:nvSpPr>
        <p:spPr>
          <a:xfrm>
            <a:off x="1595501" y="224644"/>
            <a:ext cx="8677275" cy="6195206"/>
          </a:xfrm>
        </p:spPr>
        <p:txBody>
          <a:bodyPr/>
          <a:lstStyle/>
          <a:p>
            <a:pPr marL="457200" indent="-457200" eaLnBrk="1" hangingPunct="1">
              <a:spcAft>
                <a:spcPts val="2400"/>
              </a:spcAft>
              <a:buClr>
                <a:srgbClr val="FFCC66"/>
              </a:buClr>
              <a:buNone/>
              <a:defRPr/>
            </a:pPr>
            <a:r>
              <a:rPr lang="en-US" sz="2800" dirty="0">
                <a:solidFill>
                  <a:schemeClr val="accent2">
                    <a:lumMod val="60000"/>
                    <a:lumOff val="40000"/>
                  </a:schemeClr>
                </a:solidFill>
                <a:effectLst>
                  <a:outerShdw blurRad="38100" dist="38100" dir="2700000" algn="tl">
                    <a:srgbClr val="000000"/>
                  </a:outerShdw>
                </a:effectLst>
              </a:rPr>
              <a:t>3. </a:t>
            </a:r>
            <a:r>
              <a:rPr lang="en-US" sz="2800" dirty="0">
                <a:solidFill>
                  <a:schemeClr val="accent2">
                    <a:lumMod val="60000"/>
                    <a:lumOff val="40000"/>
                  </a:schemeClr>
                </a:solidFill>
                <a:effectLst>
                  <a:outerShdw blurRad="38100" dist="38100" dir="2700000" algn="tl">
                    <a:srgbClr val="000000"/>
                  </a:outerShdw>
                </a:effectLst>
              </a:rPr>
              <a:t>	</a:t>
            </a:r>
            <a:r>
              <a:rPr lang="ru-RU" dirty="0" smtClean="0">
                <a:solidFill>
                  <a:srgbClr val="FFFFFF"/>
                </a:solidFill>
                <a:effectLst>
                  <a:outerShdw blurRad="38100" dist="38100" dir="2700000" algn="tl">
                    <a:srgbClr val="000000"/>
                  </a:outerShdw>
                </a:effectLst>
              </a:rPr>
              <a:t>Достаньте </a:t>
            </a:r>
            <a:r>
              <a:rPr lang="ru-RU" dirty="0">
                <a:solidFill>
                  <a:srgbClr val="FFFFFF"/>
                </a:solidFill>
                <a:effectLst>
                  <a:outerShdw blurRad="38100" dist="38100" dir="2700000" algn="tl">
                    <a:srgbClr val="000000"/>
                  </a:outerShdw>
                </a:effectLst>
              </a:rPr>
              <a:t>все работы с полки «В личное дело». Разложите их в соответствующие личные </a:t>
            </a:r>
            <a:r>
              <a:rPr lang="ru-RU" dirty="0" smtClean="0">
                <a:solidFill>
                  <a:srgbClr val="FFFFFF"/>
                </a:solidFill>
                <a:effectLst>
                  <a:outerShdw blurRad="38100" dist="38100" dir="2700000" algn="tl">
                    <a:srgbClr val="000000"/>
                  </a:outerShdw>
                </a:effectLst>
              </a:rPr>
              <a:t>дела.</a:t>
            </a:r>
            <a:r>
              <a:rPr lang="en-US" sz="2800" dirty="0">
                <a:solidFill>
                  <a:srgbClr val="FFFFFF"/>
                </a:solidFill>
                <a:effectLst>
                  <a:outerShdw blurRad="38100" dist="38100" dir="2700000" algn="tl">
                    <a:srgbClr val="000000"/>
                  </a:outerShdw>
                </a:effectLst>
              </a:rPr>
              <a:t/>
            </a:r>
            <a:br>
              <a:rPr lang="en-US" sz="2800" dirty="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Take </a:t>
            </a:r>
            <a:r>
              <a:rPr lang="en-US" sz="2400" dirty="0">
                <a:solidFill>
                  <a:schemeClr val="accent2">
                    <a:lumMod val="60000"/>
                    <a:lumOff val="40000"/>
                  </a:schemeClr>
                </a:solidFill>
                <a:effectLst>
                  <a:outerShdw blurRad="38100" dist="38100" dir="2700000" algn="tl">
                    <a:srgbClr val="000000"/>
                  </a:outerShdw>
                </a:effectLst>
              </a:rPr>
              <a:t>all the papers out of the “File” stack tray.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File </a:t>
            </a:r>
            <a:r>
              <a:rPr lang="en-US" sz="2400" dirty="0">
                <a:solidFill>
                  <a:schemeClr val="accent2">
                    <a:lumMod val="60000"/>
                    <a:lumOff val="40000"/>
                  </a:schemeClr>
                </a:solidFill>
                <a:effectLst>
                  <a:outerShdw blurRad="38100" dist="38100" dir="2700000" algn="tl">
                    <a:srgbClr val="000000"/>
                  </a:outerShdw>
                </a:effectLst>
              </a:rPr>
              <a:t>them in the appropriate place. </a:t>
            </a:r>
            <a:endParaRPr lang="en-US" sz="2800" dirty="0">
              <a:solidFill>
                <a:schemeClr val="accent2">
                  <a:lumMod val="60000"/>
                  <a:lumOff val="40000"/>
                </a:schemeClr>
              </a:solidFill>
              <a:effectLst>
                <a:outerShdw blurRad="38100" dist="38100" dir="2700000" algn="tl">
                  <a:srgbClr val="000000"/>
                </a:outerShdw>
              </a:effectLst>
            </a:endParaRPr>
          </a:p>
          <a:p>
            <a:pPr marL="514350" indent="-514350" eaLnBrk="1" hangingPunct="1">
              <a:spcAft>
                <a:spcPts val="2400"/>
              </a:spcAft>
              <a:buClr>
                <a:srgbClr val="FFCC66"/>
              </a:buClr>
              <a:buAutoNum type="arabicPeriod" startAt="4"/>
              <a:defRPr/>
            </a:pPr>
            <a:r>
              <a:rPr lang="ru-RU" dirty="0" smtClean="0">
                <a:solidFill>
                  <a:srgbClr val="FFFFFF"/>
                </a:solidFill>
                <a:effectLst>
                  <a:outerShdw blurRad="38100" dist="38100" dir="2700000" algn="tl">
                    <a:srgbClr val="000000"/>
                  </a:outerShdw>
                </a:effectLst>
              </a:rPr>
              <a:t>Достаньте </a:t>
            </a:r>
            <a:r>
              <a:rPr lang="ru-RU" dirty="0">
                <a:solidFill>
                  <a:srgbClr val="FFFFFF"/>
                </a:solidFill>
                <a:effectLst>
                  <a:outerShdw blurRad="38100" dist="38100" dir="2700000" algn="tl">
                    <a:srgbClr val="000000"/>
                  </a:outerShdw>
                </a:effectLst>
              </a:rPr>
              <a:t>все работы с полки </a:t>
            </a:r>
            <a:r>
              <a:rPr lang="ru-RU" dirty="0" smtClean="0">
                <a:solidFill>
                  <a:srgbClr val="FFFFFF"/>
                </a:solidFill>
                <a:effectLst>
                  <a:outerShdw blurRad="38100" dist="38100" dir="2700000" algn="tl">
                    <a:srgbClr val="000000"/>
                  </a:outerShdw>
                </a:effectLst>
              </a:rPr>
              <a:t>«</a:t>
            </a:r>
            <a:r>
              <a:rPr lang="ru-RU" dirty="0">
                <a:effectLst>
                  <a:outerShdw blurRad="38100" dist="38100" dir="2700000" algn="tl">
                    <a:srgbClr val="000000">
                      <a:alpha val="43137"/>
                    </a:srgbClr>
                  </a:outerShdw>
                </a:effectLst>
              </a:rPr>
              <a:t>Проверенные</a:t>
            </a:r>
            <a:r>
              <a:rPr lang="ru-RU" dirty="0" smtClean="0">
                <a:solidFill>
                  <a:srgbClr val="FFFFFF"/>
                </a:solidFill>
                <a:effectLst>
                  <a:outerShdw blurRad="38100" dist="38100" dir="2700000" algn="tl">
                    <a:srgbClr val="000000"/>
                  </a:outerShdw>
                </a:effectLst>
              </a:rPr>
              <a:t>». </a:t>
            </a:r>
            <a:r>
              <a:rPr lang="en-US" dirty="0" smtClean="0">
                <a:solidFill>
                  <a:srgbClr val="FFFFFF"/>
                </a:solidFill>
                <a:effectLst>
                  <a:outerShdw blurRad="38100" dist="38100" dir="2700000" algn="tl">
                    <a:srgbClr val="000000"/>
                  </a:outerShdw>
                </a:effectLst>
              </a:rPr>
              <a:t/>
            </a:r>
            <a:br>
              <a:rPr lang="en-US" dirty="0" smtClean="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Take </a:t>
            </a:r>
            <a:r>
              <a:rPr lang="en-US" sz="2400" dirty="0">
                <a:solidFill>
                  <a:schemeClr val="accent2">
                    <a:lumMod val="60000"/>
                    <a:lumOff val="40000"/>
                  </a:schemeClr>
                </a:solidFill>
                <a:effectLst>
                  <a:outerShdw blurRad="38100" dist="38100" dir="2700000" algn="tl">
                    <a:srgbClr val="000000"/>
                  </a:outerShdw>
                </a:effectLst>
              </a:rPr>
              <a:t>all the papers out of the stack tray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labeled </a:t>
            </a:r>
            <a:r>
              <a:rPr lang="en-US" sz="2400" dirty="0">
                <a:solidFill>
                  <a:schemeClr val="accent2">
                    <a:lumMod val="60000"/>
                    <a:lumOff val="40000"/>
                  </a:schemeClr>
                </a:solidFill>
                <a:effectLst>
                  <a:outerShdw blurRad="38100" dist="38100" dir="2700000" algn="tl">
                    <a:srgbClr val="000000"/>
                  </a:outerShdw>
                </a:effectLst>
              </a:rPr>
              <a:t>“Tested</a:t>
            </a:r>
            <a:r>
              <a:rPr lang="en-US" sz="2400" dirty="0">
                <a:solidFill>
                  <a:schemeClr val="accent2">
                    <a:lumMod val="60000"/>
                    <a:lumOff val="40000"/>
                  </a:schemeClr>
                </a:solidFill>
                <a:effectLst>
                  <a:outerShdw blurRad="38100" dist="38100" dir="2700000" algn="tl">
                    <a:srgbClr val="000000"/>
                  </a:outerShdw>
                </a:effectLst>
              </a:rPr>
              <a:t>.”</a:t>
            </a:r>
          </a:p>
          <a:p>
            <a:pPr marL="457200" indent="-457200" eaLnBrk="1" hangingPunct="1">
              <a:spcAft>
                <a:spcPct val="25000"/>
              </a:spcAft>
              <a:buClr>
                <a:srgbClr val="FFCC66"/>
              </a:buClr>
              <a:buNone/>
              <a:defRPr/>
            </a:pPr>
            <a:r>
              <a:rPr lang="pt-BR" dirty="0">
                <a:solidFill>
                  <a:schemeClr val="accent2">
                    <a:lumMod val="60000"/>
                    <a:lumOff val="40000"/>
                  </a:schemeClr>
                </a:solidFill>
                <a:effectLst>
                  <a:outerShdw blurRad="38100" dist="38100" dir="2700000" algn="tl">
                    <a:srgbClr val="000000"/>
                  </a:outerShdw>
                </a:effectLst>
              </a:rPr>
              <a:t>5. </a:t>
            </a:r>
            <a:r>
              <a:rPr lang="pt-BR" dirty="0" smtClean="0">
                <a:solidFill>
                  <a:schemeClr val="accent2">
                    <a:lumMod val="60000"/>
                    <a:lumOff val="40000"/>
                  </a:schemeClr>
                </a:solidFill>
                <a:effectLst>
                  <a:outerShdw blurRad="38100" dist="38100" dir="2700000" algn="tl">
                    <a:srgbClr val="000000"/>
                  </a:outerShdw>
                </a:effectLst>
              </a:rPr>
              <a:t>	</a:t>
            </a:r>
            <a:r>
              <a:rPr lang="ru-RU" dirty="0" smtClean="0">
                <a:solidFill>
                  <a:srgbClr val="FFFFFF"/>
                </a:solidFill>
                <a:effectLst>
                  <a:outerShdw blurRad="38100" dist="38100" dir="2700000" algn="tl">
                    <a:srgbClr val="000000"/>
                  </a:outerShdw>
                </a:effectLst>
              </a:rPr>
              <a:t>Поставьте </a:t>
            </a:r>
            <a:r>
              <a:rPr lang="ru-RU" dirty="0">
                <a:solidFill>
                  <a:srgbClr val="FFFFFF"/>
                </a:solidFill>
                <a:effectLst>
                  <a:outerShdw blurRad="38100" dist="38100" dir="2700000" algn="tl">
                    <a:srgbClr val="000000"/>
                  </a:outerShdw>
                </a:effectLst>
              </a:rPr>
              <a:t>оценки по всем работам и тестам. Запишите баллы в Бланк записей </a:t>
            </a:r>
            <a:r>
              <a:rPr lang="ru-RU" dirty="0" smtClean="0">
                <a:solidFill>
                  <a:srgbClr val="FFFFFF"/>
                </a:solidFill>
                <a:effectLst>
                  <a:outerShdw blurRad="38100" dist="38100" dir="2700000" algn="tl">
                    <a:srgbClr val="000000"/>
                  </a:outerShdw>
                </a:effectLst>
              </a:rPr>
              <a:t>студента</a:t>
            </a:r>
            <a:r>
              <a:rPr lang="en-US" dirty="0" smtClean="0">
                <a:solidFill>
                  <a:srgbClr val="FFFFFF"/>
                </a:solidFill>
                <a:effectLst>
                  <a:outerShdw blurRad="38100" dist="38100" dir="2700000" algn="tl">
                    <a:srgbClr val="000000"/>
                  </a:outerShdw>
                </a:effectLst>
              </a:rPr>
              <a:t>.</a:t>
            </a:r>
            <a:r>
              <a:rPr lang="ru-RU" dirty="0" smtClean="0">
                <a:solidFill>
                  <a:srgbClr val="FFFFFF"/>
                </a:solidFill>
                <a:effectLst>
                  <a:outerShdw blurRad="38100" dist="38100" dir="2700000" algn="tl">
                    <a:srgbClr val="000000"/>
                  </a:outerShdw>
                </a:effectLst>
              </a:rPr>
              <a:t> </a:t>
            </a:r>
            <a:r>
              <a:rPr lang="en-US" sz="2400" dirty="0">
                <a:solidFill>
                  <a:srgbClr val="FFFFFF"/>
                </a:solidFill>
                <a:effectLst>
                  <a:outerShdw blurRad="38100" dist="38100" dir="2700000" algn="tl">
                    <a:srgbClr val="000000"/>
                  </a:outerShdw>
                </a:effectLst>
              </a:rPr>
              <a:t/>
            </a:r>
            <a:br>
              <a:rPr lang="en-US" sz="2400" dirty="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Grade </a:t>
            </a:r>
            <a:r>
              <a:rPr lang="en-US" sz="2400" dirty="0">
                <a:solidFill>
                  <a:schemeClr val="accent2">
                    <a:lumMod val="60000"/>
                    <a:lumOff val="40000"/>
                  </a:schemeClr>
                </a:solidFill>
                <a:effectLst>
                  <a:outerShdw blurRad="38100" dist="38100" dir="2700000" algn="tl">
                    <a:srgbClr val="000000"/>
                  </a:outerShdw>
                </a:effectLst>
              </a:rPr>
              <a:t>all papers and tests.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Record </a:t>
            </a:r>
            <a:r>
              <a:rPr lang="en-US" sz="2400" dirty="0">
                <a:solidFill>
                  <a:schemeClr val="accent2">
                    <a:lumMod val="60000"/>
                    <a:lumOff val="40000"/>
                  </a:schemeClr>
                </a:solidFill>
                <a:effectLst>
                  <a:outerShdw blurRad="38100" dist="38100" dir="2700000" algn="tl">
                    <a:srgbClr val="000000"/>
                  </a:outerShdw>
                </a:effectLst>
              </a:rPr>
              <a:t>scores on the Student Record Sheet. </a:t>
            </a:r>
          </a:p>
          <a:p>
            <a:pPr marL="457200" indent="-457200" eaLnBrk="1" hangingPunct="1">
              <a:spcAft>
                <a:spcPct val="25000"/>
              </a:spcAft>
              <a:buClr>
                <a:srgbClr val="FFCC66"/>
              </a:buClr>
              <a:buAutoNum type="arabicPeriod" startAt="4"/>
              <a:defRPr/>
            </a:pPr>
            <a:endParaRPr lang="en-US" sz="2800" dirty="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Clr>
                <a:srgbClr val="FFCC66"/>
              </a:buClr>
              <a:buNone/>
              <a:defRPr/>
            </a:pPr>
            <a:endParaRPr lang="en-US" sz="2800" i="1" dirty="0">
              <a:effectLst>
                <a:outerShdw blurRad="38100" dist="38100" dir="2700000" algn="tl">
                  <a:srgbClr val="000000"/>
                </a:outerShdw>
              </a:effectLst>
            </a:endParaRPr>
          </a:p>
        </p:txBody>
      </p:sp>
      <p:sp>
        <p:nvSpPr>
          <p:cNvPr id="399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3119" r="15820" b="24073"/>
          <a:stretch/>
        </p:blipFill>
        <p:spPr>
          <a:xfrm rot="5400000">
            <a:off x="8267244" y="1473782"/>
            <a:ext cx="2877989" cy="26839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fade">
                                      <p:cBhvr>
                                        <p:cTn id="7" dur="1000">
                                          <p:stCondLst>
                                            <p:cond delay="0"/>
                                          </p:stCondLst>
                                        </p:cTn>
                                        <p:tgtEl>
                                          <p:spTgt spid="634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fade">
                                      <p:cBhvr>
                                        <p:cTn id="12" dur="1000">
                                          <p:stCondLst>
                                            <p:cond delay="0"/>
                                          </p:stCondLst>
                                        </p:cTn>
                                        <p:tgtEl>
                                          <p:spTgt spid="63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1" y="-1"/>
            <a:ext cx="9144000" cy="6466086"/>
          </a:xfrm>
        </p:spPr>
      </p:pic>
      <p:sp>
        <p:nvSpPr>
          <p:cNvPr id="4" name="Date Placeholder 3"/>
          <p:cNvSpPr>
            <a:spLocks noGrp="1"/>
          </p:cNvSpPr>
          <p:nvPr>
            <p:ph type="dt" sz="half" idx="10"/>
          </p:nvPr>
        </p:nvSpPr>
        <p:spPr/>
        <p:txBody>
          <a:bodyPr/>
          <a:lstStyle/>
          <a:p>
            <a:pPr>
              <a:defRPr/>
            </a:pPr>
            <a:r>
              <a:rPr lang="en-US" smtClean="0"/>
              <a:t>02-2023</a:t>
            </a:r>
            <a:endParaRPr lang="en-US"/>
          </a:p>
        </p:txBody>
      </p:sp>
      <p:sp>
        <p:nvSpPr>
          <p:cNvPr id="5" name="Footer Placeholder 4"/>
          <p:cNvSpPr>
            <a:spLocks noGrp="1"/>
          </p:cNvSpPr>
          <p:nvPr>
            <p:ph type="ftr" sz="quarter" idx="11"/>
          </p:nvPr>
        </p:nvSpPr>
        <p:spPr/>
        <p:txBody>
          <a:body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p>
            <a:pPr lvl="1">
              <a:defRPr/>
            </a:pPr>
            <a:fld id="{DBD66EA9-6500-49D6-A7F3-CAA69D32E71B}" type="slidenum">
              <a:rPr lang="en-US" smtClean="0"/>
              <a:pPr lvl="1">
                <a:defRPr/>
              </a:pPr>
              <a:t>34</a:t>
            </a:fld>
            <a:endParaRPr lang="en-US" dirty="0">
              <a:latin typeface="+mn-lt"/>
            </a:endParaRPr>
          </a:p>
        </p:txBody>
      </p:sp>
    </p:spTree>
    <p:extLst>
      <p:ext uri="{BB962C8B-B14F-4D97-AF65-F5344CB8AC3E}">
        <p14:creationId xmlns:p14="http://schemas.microsoft.com/office/powerpoint/2010/main" val="1980758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3A974379-C712-4048-9D1D-AAC9C3CCEA6C}" type="slidenum">
              <a:rPr lang="en-US"/>
              <a:pPr lvl="1">
                <a:defRPr/>
              </a:pPr>
              <a:t>35</a:t>
            </a:fld>
            <a:endParaRPr lang="en-US">
              <a:latin typeface="Times New Roman" pitchFamily="18" charset="0"/>
            </a:endParaRPr>
          </a:p>
        </p:txBody>
      </p:sp>
      <p:sp>
        <p:nvSpPr>
          <p:cNvPr id="63491" name="Rectangle 3"/>
          <p:cNvSpPr>
            <a:spLocks noGrp="1" noChangeArrowheads="1"/>
          </p:cNvSpPr>
          <p:nvPr>
            <p:ph type="body" idx="1"/>
          </p:nvPr>
        </p:nvSpPr>
        <p:spPr>
          <a:xfrm>
            <a:off x="1703389" y="224644"/>
            <a:ext cx="8677275" cy="6195206"/>
          </a:xfrm>
        </p:spPr>
        <p:txBody>
          <a:bodyPr/>
          <a:lstStyle/>
          <a:p>
            <a:pPr marL="514350" indent="-514350" eaLnBrk="1" hangingPunct="1">
              <a:spcAft>
                <a:spcPct val="25000"/>
              </a:spcAft>
              <a:buClr>
                <a:srgbClr val="FFCC66"/>
              </a:buClr>
              <a:buAutoNum type="arabicPeriod" startAt="6"/>
              <a:defRPr/>
            </a:pPr>
            <a:r>
              <a:rPr lang="ru-RU" dirty="0" smtClean="0">
                <a:solidFill>
                  <a:srgbClr val="FFFFFF"/>
                </a:solidFill>
                <a:effectLst>
                  <a:outerShdw blurRad="38100" dist="38100" dir="2700000" algn="tl">
                    <a:srgbClr val="000000"/>
                  </a:outerShdw>
                </a:effectLst>
              </a:rPr>
              <a:t>Положите </a:t>
            </a:r>
            <a:r>
              <a:rPr lang="ru-RU" dirty="0">
                <a:solidFill>
                  <a:srgbClr val="FFFFFF"/>
                </a:solidFill>
                <a:effectLst>
                  <a:outerShdw blurRad="38100" dist="38100" dir="2700000" algn="tl">
                    <a:srgbClr val="000000"/>
                  </a:outerShdw>
                </a:effectLst>
              </a:rPr>
              <a:t>оцененные работы на полку под названием «Консультации». Они готовы к завтрашнему занятию. </a:t>
            </a:r>
            <a:r>
              <a:rPr lang="en-US" sz="2800" dirty="0">
                <a:solidFill>
                  <a:srgbClr val="FFFFFF"/>
                </a:solidFill>
                <a:effectLst>
                  <a:outerShdw blurRad="38100" dist="38100" dir="2700000" algn="tl">
                    <a:srgbClr val="000000"/>
                  </a:outerShdw>
                </a:effectLst>
              </a:rPr>
              <a:t/>
            </a:r>
            <a:br>
              <a:rPr lang="en-US" sz="2800" dirty="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Put </a:t>
            </a:r>
            <a:r>
              <a:rPr lang="en-US" sz="2400" dirty="0">
                <a:solidFill>
                  <a:schemeClr val="accent2">
                    <a:lumMod val="60000"/>
                    <a:lumOff val="40000"/>
                  </a:schemeClr>
                </a:solidFill>
                <a:effectLst>
                  <a:outerShdw blurRad="38100" dist="38100" dir="2700000" algn="tl">
                    <a:srgbClr val="000000"/>
                  </a:outerShdw>
                </a:effectLst>
              </a:rPr>
              <a:t>the graded papers in the tray labeled “Conference.”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These </a:t>
            </a:r>
            <a:r>
              <a:rPr lang="en-US" sz="2400" dirty="0">
                <a:solidFill>
                  <a:schemeClr val="accent2">
                    <a:lumMod val="60000"/>
                    <a:lumOff val="40000"/>
                  </a:schemeClr>
                </a:solidFill>
                <a:effectLst>
                  <a:outerShdw blurRad="38100" dist="38100" dir="2700000" algn="tl">
                    <a:srgbClr val="000000"/>
                  </a:outerShdw>
                </a:effectLst>
              </a:rPr>
              <a:t>are ready for class for tomorrow. </a:t>
            </a:r>
            <a:endParaRPr lang="en-US" sz="2400" dirty="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pt-BR" sz="2400" dirty="0">
                <a:solidFill>
                  <a:schemeClr val="accent2">
                    <a:lumMod val="60000"/>
                    <a:lumOff val="40000"/>
                  </a:schemeClr>
                </a:solidFill>
                <a:effectLst>
                  <a:outerShdw blurRad="38100" dist="38100" dir="2700000" algn="tl">
                    <a:srgbClr val="000000"/>
                  </a:outerShdw>
                </a:effectLst>
              </a:rPr>
              <a:t>7. </a:t>
            </a:r>
            <a:r>
              <a:rPr lang="pt-BR" sz="2400" dirty="0">
                <a:solidFill>
                  <a:schemeClr val="accent2">
                    <a:lumMod val="60000"/>
                    <a:lumOff val="40000"/>
                  </a:schemeClr>
                </a:solidFill>
                <a:effectLst>
                  <a:outerShdw blurRad="38100" dist="38100" dir="2700000" algn="tl">
                    <a:srgbClr val="000000"/>
                  </a:outerShdw>
                </a:effectLst>
              </a:rPr>
              <a:t>	</a:t>
            </a:r>
            <a:r>
              <a:rPr lang="ru-RU" dirty="0" smtClean="0">
                <a:solidFill>
                  <a:srgbClr val="FFFFFF"/>
                </a:solidFill>
                <a:effectLst>
                  <a:outerShdw blurRad="38100" dist="38100" dir="2700000" algn="tl">
                    <a:srgbClr val="000000"/>
                  </a:outerShdw>
                </a:effectLst>
              </a:rPr>
              <a:t>Изготовьте </a:t>
            </a:r>
            <a:r>
              <a:rPr lang="ru-RU" dirty="0">
                <a:solidFill>
                  <a:srgbClr val="FFFFFF"/>
                </a:solidFill>
                <a:effectLst>
                  <a:outerShdw blurRad="38100" dist="38100" dir="2700000" algn="tl">
                    <a:srgbClr val="000000"/>
                  </a:outerShdw>
                </a:effectLst>
              </a:rPr>
              <a:t>Поздравительные записки для студентов, которые окончили работу над занятием, и т.д. </a:t>
            </a:r>
            <a:r>
              <a:rPr lang="en-US" sz="2800" dirty="0">
                <a:solidFill>
                  <a:srgbClr val="FFFFFF"/>
                </a:solidFill>
                <a:effectLst>
                  <a:outerShdw blurRad="38100" dist="38100" dir="2700000" algn="tl">
                    <a:srgbClr val="000000"/>
                  </a:outerShdw>
                </a:effectLst>
              </a:rPr>
              <a:t>	</a:t>
            </a:r>
            <a:r>
              <a:rPr lang="en-US" sz="2400" dirty="0">
                <a:solidFill>
                  <a:srgbClr val="FFFFFF"/>
                </a:solidFill>
                <a:effectLst>
                  <a:outerShdw blurRad="38100" dist="38100" dir="2700000" algn="tl">
                    <a:srgbClr val="000000"/>
                  </a:outerShdw>
                </a:effectLst>
              </a:rPr>
              <a:t>					</a:t>
            </a:r>
            <a:br>
              <a:rPr lang="en-US" sz="2400" dirty="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Create </a:t>
            </a:r>
            <a:r>
              <a:rPr lang="en-US" sz="2400" dirty="0">
                <a:solidFill>
                  <a:schemeClr val="accent2">
                    <a:lumMod val="60000"/>
                    <a:lumOff val="40000"/>
                  </a:schemeClr>
                </a:solidFill>
                <a:effectLst>
                  <a:outerShdw blurRad="38100" dist="38100" dir="2700000" algn="tl">
                    <a:srgbClr val="000000"/>
                  </a:outerShdw>
                </a:effectLst>
              </a:rPr>
              <a:t>a Congratulations Slip for each student who completed a Lesson, etc.</a:t>
            </a:r>
            <a:r>
              <a:rPr lang="pt-BR" sz="2400" dirty="0">
                <a:solidFill>
                  <a:schemeClr val="accent2">
                    <a:lumMod val="60000"/>
                    <a:lumOff val="40000"/>
                  </a:schemeClr>
                </a:solidFill>
                <a:effectLst>
                  <a:outerShdw blurRad="38100" dist="38100" dir="2700000" algn="tl">
                    <a:srgbClr val="000000"/>
                  </a:outerShdw>
                </a:effectLst>
              </a:rPr>
              <a:t> </a:t>
            </a:r>
          </a:p>
          <a:p>
            <a:pPr marL="0" indent="0" eaLnBrk="1" hangingPunct="1">
              <a:spcAft>
                <a:spcPct val="25000"/>
              </a:spcAft>
              <a:buClr>
                <a:srgbClr val="FFCC66"/>
              </a:buClr>
              <a:buNone/>
              <a:defRPr/>
            </a:pPr>
            <a:endParaRPr lang="en-US" sz="2400" dirty="0">
              <a:solidFill>
                <a:srgbClr val="FFFFFF"/>
              </a:solidFill>
              <a:effectLst>
                <a:outerShdw blurRad="38100" dist="38100" dir="2700000" algn="tl">
                  <a:srgbClr val="000000"/>
                </a:outerShdw>
              </a:effectLst>
            </a:endParaRPr>
          </a:p>
          <a:p>
            <a:pPr marL="457200" indent="-457200" eaLnBrk="1" hangingPunct="1">
              <a:spcAft>
                <a:spcPct val="25000"/>
              </a:spcAft>
              <a:buClr>
                <a:srgbClr val="FFCC66"/>
              </a:buClr>
              <a:buAutoNum type="arabicPeriod" startAt="6"/>
              <a:defRPr/>
            </a:pPr>
            <a:endParaRPr lang="en-US" sz="2400" dirty="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Clr>
                <a:srgbClr val="FFCC66"/>
              </a:buClr>
              <a:buNone/>
              <a:defRPr/>
            </a:pPr>
            <a:endParaRPr lang="en-US" sz="2800" i="1" dirty="0">
              <a:effectLst>
                <a:outerShdw blurRad="38100" dist="38100" dir="2700000" algn="tl">
                  <a:srgbClr val="000000"/>
                </a:outerShdw>
              </a:effectLst>
            </a:endParaRPr>
          </a:p>
        </p:txBody>
      </p:sp>
      <p:sp>
        <p:nvSpPr>
          <p:cNvPr id="4096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786" t="4722" r="6393" b="55278"/>
          <a:stretch/>
        </p:blipFill>
        <p:spPr>
          <a:xfrm>
            <a:off x="4475820" y="4341775"/>
            <a:ext cx="3886014" cy="253206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fade">
                                      <p:cBhvr>
                                        <p:cTn id="7" dur="1000">
                                          <p:stCondLst>
                                            <p:cond delay="0"/>
                                          </p:stCondLst>
                                        </p:cTn>
                                        <p:tgtEl>
                                          <p:spTgt spid="63491">
                                            <p:txEl>
                                              <p:pRg st="1" end="1"/>
                                            </p:txEl>
                                          </p:spTgt>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153F99EC-F944-4AD6-80A6-E861B80E3308}" type="slidenum">
              <a:rPr lang="en-US"/>
              <a:pPr lvl="1">
                <a:defRPr/>
              </a:pPr>
              <a:t>36</a:t>
            </a:fld>
            <a:endParaRPr lang="en-US">
              <a:latin typeface="Times New Roman" pitchFamily="18" charset="0"/>
            </a:endParaRPr>
          </a:p>
        </p:txBody>
      </p:sp>
      <p:sp>
        <p:nvSpPr>
          <p:cNvPr id="63491" name="Rectangle 3"/>
          <p:cNvSpPr>
            <a:spLocks noGrp="1" noChangeArrowheads="1"/>
          </p:cNvSpPr>
          <p:nvPr>
            <p:ph type="body" idx="1"/>
          </p:nvPr>
        </p:nvSpPr>
        <p:spPr>
          <a:xfrm>
            <a:off x="1703389" y="296652"/>
            <a:ext cx="8677275" cy="6123198"/>
          </a:xfrm>
        </p:spPr>
        <p:txBody>
          <a:bodyPr/>
          <a:lstStyle/>
          <a:p>
            <a:pPr marL="514350" indent="-514350" eaLnBrk="1" hangingPunct="1">
              <a:spcAft>
                <a:spcPct val="25000"/>
              </a:spcAft>
              <a:buClr>
                <a:srgbClr val="FFCC66"/>
              </a:buClr>
              <a:buAutoNum type="arabicPeriod" startAt="8"/>
              <a:defRPr/>
            </a:pPr>
            <a:r>
              <a:rPr lang="ru-RU" dirty="0" smtClean="0">
                <a:solidFill>
                  <a:srgbClr val="FFFFFF"/>
                </a:solidFill>
                <a:effectLst>
                  <a:outerShdw blurRad="38100" dist="38100" dir="2700000" algn="tl">
                    <a:srgbClr val="000000"/>
                  </a:outerShdw>
                </a:effectLst>
              </a:rPr>
              <a:t>Составьте </a:t>
            </a:r>
            <a:r>
              <a:rPr lang="ru-RU" dirty="0">
                <a:solidFill>
                  <a:srgbClr val="FFFFFF"/>
                </a:solidFill>
                <a:effectLst>
                  <a:outerShdw blurRad="38100" dist="38100" dir="2700000" algn="tl">
                    <a:srgbClr val="000000"/>
                  </a:outerShdw>
                </a:effectLst>
              </a:rPr>
              <a:t>план следующего занятия, особенно вступительных упражнений. </a:t>
            </a:r>
            <a:r>
              <a:rPr lang="en-US" sz="2800" dirty="0">
                <a:solidFill>
                  <a:srgbClr val="FFFFFF"/>
                </a:solidFill>
                <a:effectLst>
                  <a:outerShdw blurRad="38100" dist="38100" dir="2700000" algn="tl">
                    <a:srgbClr val="000000"/>
                  </a:outerShdw>
                </a:effectLst>
              </a:rPr>
              <a:t/>
            </a:r>
            <a:br>
              <a:rPr lang="en-US" sz="2800" dirty="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Plan </a:t>
            </a:r>
            <a:r>
              <a:rPr lang="en-US" sz="2400" dirty="0">
                <a:solidFill>
                  <a:schemeClr val="accent2">
                    <a:lumMod val="60000"/>
                    <a:lumOff val="40000"/>
                  </a:schemeClr>
                </a:solidFill>
                <a:effectLst>
                  <a:outerShdw blurRad="38100" dist="38100" dir="2700000" algn="tl">
                    <a:srgbClr val="000000"/>
                  </a:outerShdw>
                </a:effectLst>
              </a:rPr>
              <a:t>your agenda for the next class session, especially the opening exercises. </a:t>
            </a:r>
            <a:endParaRPr lang="en-US" sz="2400" dirty="0">
              <a:solidFill>
                <a:schemeClr val="accent2">
                  <a:lumMod val="60000"/>
                  <a:lumOff val="40000"/>
                </a:schemeClr>
              </a:solidFill>
              <a:effectLst>
                <a:outerShdw blurRad="38100" dist="38100" dir="2700000" algn="tl">
                  <a:srgbClr val="000000"/>
                </a:outerShdw>
              </a:effectLst>
            </a:endParaRPr>
          </a:p>
          <a:p>
            <a:pPr marL="457200" indent="-457200" eaLnBrk="1" hangingPunct="1">
              <a:spcAft>
                <a:spcPct val="25000"/>
              </a:spcAft>
              <a:buClr>
                <a:srgbClr val="FFCC66"/>
              </a:buClr>
              <a:buNone/>
              <a:defRPr/>
            </a:pPr>
            <a:r>
              <a:rPr lang="pt-BR" dirty="0">
                <a:solidFill>
                  <a:schemeClr val="accent2">
                    <a:lumMod val="60000"/>
                    <a:lumOff val="40000"/>
                  </a:schemeClr>
                </a:solidFill>
                <a:effectLst>
                  <a:outerShdw blurRad="38100" dist="38100" dir="2700000" algn="tl">
                    <a:srgbClr val="000000"/>
                  </a:outerShdw>
                </a:effectLst>
              </a:rPr>
              <a:t>9. </a:t>
            </a:r>
            <a:r>
              <a:rPr lang="pt-BR" dirty="0" smtClean="0">
                <a:solidFill>
                  <a:schemeClr val="accent2">
                    <a:lumMod val="60000"/>
                    <a:lumOff val="40000"/>
                  </a:schemeClr>
                </a:solidFill>
                <a:effectLst>
                  <a:outerShdw blurRad="38100" dist="38100" dir="2700000" algn="tl">
                    <a:srgbClr val="000000"/>
                  </a:outerShdw>
                </a:effectLst>
              </a:rPr>
              <a:t>	</a:t>
            </a:r>
            <a:r>
              <a:rPr lang="ru-RU" dirty="0" smtClean="0">
                <a:solidFill>
                  <a:srgbClr val="FFFFFF"/>
                </a:solidFill>
                <a:effectLst>
                  <a:outerShdw blurRad="38100" dist="38100" dir="2700000" algn="tl">
                    <a:srgbClr val="000000"/>
                  </a:outerShdw>
                </a:effectLst>
              </a:rPr>
              <a:t>Проверьте </a:t>
            </a:r>
            <a:r>
              <a:rPr lang="ru-RU" dirty="0">
                <a:solidFill>
                  <a:srgbClr val="FFFFFF"/>
                </a:solidFill>
                <a:effectLst>
                  <a:outerShdw blurRad="38100" dist="38100" dir="2700000" algn="tl">
                    <a:srgbClr val="000000"/>
                  </a:outerShdw>
                </a:effectLst>
              </a:rPr>
              <a:t>новые </a:t>
            </a:r>
            <a:r>
              <a:rPr lang="ru-RU" b="1" u="sng" dirty="0">
                <a:solidFill>
                  <a:srgbClr val="FFC000"/>
                </a:solidFill>
              </a:rPr>
              <a:t>цели</a:t>
            </a:r>
            <a:r>
              <a:rPr lang="ru-RU" dirty="0">
                <a:solidFill>
                  <a:srgbClr val="FFC000"/>
                </a:solidFill>
              </a:rPr>
              <a:t> </a:t>
            </a:r>
            <a:r>
              <a:rPr lang="ru-RU" dirty="0" smtClean="0">
                <a:solidFill>
                  <a:srgbClr val="FFFFFF"/>
                </a:solidFill>
                <a:effectLst>
                  <a:outerShdw blurRad="38100" dist="38100" dir="2700000" algn="tl">
                    <a:srgbClr val="000000"/>
                  </a:outerShdw>
                </a:effectLst>
              </a:rPr>
              <a:t>в </a:t>
            </a:r>
            <a:r>
              <a:rPr lang="ru-RU" dirty="0">
                <a:solidFill>
                  <a:srgbClr val="FFFFFF"/>
                </a:solidFill>
                <a:effectLst>
                  <a:outerShdw blurRad="38100" dist="38100" dir="2700000" algn="tl">
                    <a:srgbClr val="000000"/>
                  </a:outerShdw>
                </a:effectLst>
              </a:rPr>
              <a:t>Бланке для записей ежедневных целей каждого из студентов, если вы не сделали этого на занятии. </a:t>
            </a:r>
            <a:r>
              <a:rPr lang="en-US" sz="2800" dirty="0">
                <a:solidFill>
                  <a:srgbClr val="FFFFFF"/>
                </a:solidFill>
                <a:effectLst>
                  <a:outerShdw blurRad="38100" dist="38100" dir="2700000" algn="tl">
                    <a:srgbClr val="000000"/>
                  </a:outerShdw>
                </a:effectLst>
              </a:rPr>
              <a:t/>
            </a:r>
            <a:br>
              <a:rPr lang="en-US" sz="2800" dirty="0">
                <a:solidFill>
                  <a:srgbClr val="FFFFFF"/>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Check </a:t>
            </a:r>
            <a:r>
              <a:rPr lang="en-US" sz="2400" dirty="0">
                <a:solidFill>
                  <a:schemeClr val="accent2">
                    <a:lumMod val="60000"/>
                    <a:lumOff val="40000"/>
                  </a:schemeClr>
                </a:solidFill>
                <a:effectLst>
                  <a:outerShdw blurRad="38100" dist="38100" dir="2700000" algn="tl">
                    <a:srgbClr val="000000"/>
                  </a:outerShdw>
                </a:effectLst>
              </a:rPr>
              <a:t>the new </a:t>
            </a:r>
            <a:r>
              <a:rPr lang="en-US" sz="2400" b="1" u="sng" dirty="0">
                <a:solidFill>
                  <a:srgbClr val="FFC000"/>
                </a:solidFill>
                <a:effectLst>
                  <a:outerShdw blurRad="38100" dist="38100" dir="2700000" algn="tl">
                    <a:srgbClr val="000000"/>
                  </a:outerShdw>
                </a:effectLst>
              </a:rPr>
              <a:t>goals</a:t>
            </a:r>
            <a:r>
              <a:rPr lang="en-US" sz="2400" dirty="0">
                <a:solidFill>
                  <a:srgbClr val="FFC000"/>
                </a:solidFill>
                <a:effectLst>
                  <a:outerShdw blurRad="38100" dist="38100" dir="2700000" algn="tl">
                    <a:srgbClr val="000000"/>
                  </a:outerShdw>
                </a:effectLst>
              </a:rPr>
              <a:t> </a:t>
            </a:r>
            <a:r>
              <a:rPr lang="en-US" sz="2400" dirty="0">
                <a:solidFill>
                  <a:schemeClr val="accent2">
                    <a:lumMod val="60000"/>
                    <a:lumOff val="40000"/>
                  </a:schemeClr>
                </a:solidFill>
                <a:effectLst>
                  <a:outerShdw blurRad="38100" dist="38100" dir="2700000" algn="tl">
                    <a:srgbClr val="000000"/>
                  </a:outerShdw>
                </a:effectLst>
              </a:rPr>
              <a:t>on the Daily Goal Sheet for </a:t>
            </a:r>
            <a:r>
              <a:rPr lang="en-US" sz="2400" dirty="0">
                <a:solidFill>
                  <a:schemeClr val="accent2">
                    <a:lumMod val="60000"/>
                    <a:lumOff val="40000"/>
                  </a:schemeClr>
                </a:solidFill>
                <a:effectLst>
                  <a:outerShdw blurRad="38100" dist="38100" dir="2700000" algn="tl">
                    <a:srgbClr val="000000"/>
                  </a:outerShdw>
                </a:effectLst>
              </a:rPr>
              <a:t/>
            </a:r>
            <a:br>
              <a:rPr lang="en-US" sz="2400" dirty="0">
                <a:solidFill>
                  <a:schemeClr val="accent2">
                    <a:lumMod val="60000"/>
                    <a:lumOff val="40000"/>
                  </a:schemeClr>
                </a:solidFill>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each </a:t>
            </a:r>
            <a:r>
              <a:rPr lang="en-US" sz="2400" dirty="0">
                <a:solidFill>
                  <a:schemeClr val="accent2">
                    <a:lumMod val="60000"/>
                    <a:lumOff val="40000"/>
                  </a:schemeClr>
                </a:solidFill>
                <a:effectLst>
                  <a:outerShdw blurRad="38100" dist="38100" dir="2700000" algn="tl">
                    <a:srgbClr val="000000"/>
                  </a:outerShdw>
                </a:effectLst>
              </a:rPr>
              <a:t>student if you did not do this during class time. </a:t>
            </a:r>
            <a:endParaRPr lang="en-US" sz="2800" dirty="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Clr>
                <a:srgbClr val="FFCC66"/>
              </a:buClr>
              <a:buNone/>
              <a:defRPr/>
            </a:pPr>
            <a:endParaRPr lang="en-US" sz="2800" i="1" dirty="0">
              <a:effectLst>
                <a:outerShdw blurRad="38100" dist="38100" dir="2700000" algn="tl">
                  <a:srgbClr val="000000"/>
                </a:outerShdw>
              </a:effectLst>
            </a:endParaRPr>
          </a:p>
          <a:p>
            <a:pPr marL="514350" indent="-514350" eaLnBrk="1" hangingPunct="1">
              <a:spcAft>
                <a:spcPct val="25000"/>
              </a:spcAft>
              <a:buClr>
                <a:srgbClr val="FFCC66"/>
              </a:buClr>
              <a:buAutoNum type="arabicPeriod" startAt="8"/>
              <a:defRPr/>
            </a:pPr>
            <a:endParaRPr lang="en-US" sz="2800" dirty="0">
              <a:solidFill>
                <a:schemeClr val="accent2">
                  <a:lumMod val="60000"/>
                  <a:lumOff val="40000"/>
                </a:schemeClr>
              </a:solidFill>
              <a:effectLst>
                <a:outerShdw blurRad="38100" dist="38100" dir="2700000" algn="tl">
                  <a:srgbClr val="000000"/>
                </a:outerShdw>
              </a:effectLst>
            </a:endParaRPr>
          </a:p>
          <a:p>
            <a:pPr marL="0" indent="0" eaLnBrk="1" hangingPunct="1">
              <a:spcAft>
                <a:spcPct val="25000"/>
              </a:spcAft>
              <a:buClr>
                <a:srgbClr val="FFCC66"/>
              </a:buClr>
              <a:buNone/>
              <a:defRPr/>
            </a:pPr>
            <a:endParaRPr lang="en-US" sz="2800" i="1" dirty="0">
              <a:effectLst>
                <a:outerShdw blurRad="38100" dist="38100" dir="2700000" algn="tl">
                  <a:srgbClr val="000000"/>
                </a:outerShdw>
              </a:effectLst>
            </a:endParaRPr>
          </a:p>
        </p:txBody>
      </p:sp>
      <p:sp>
        <p:nvSpPr>
          <p:cNvPr id="419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fade">
                                      <p:cBhvr>
                                        <p:cTn id="7" dur="1000">
                                          <p:stCondLst>
                                            <p:cond delay="0"/>
                                          </p:stCondLst>
                                        </p:cTn>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4" name="Slide Number Placeholder 5"/>
          <p:cNvSpPr>
            <a:spLocks noGrp="1"/>
          </p:cNvSpPr>
          <p:nvPr>
            <p:ph type="sldNum" sz="quarter" idx="12"/>
          </p:nvPr>
        </p:nvSpPr>
        <p:spPr/>
        <p:txBody>
          <a:bodyPr/>
          <a:lstStyle/>
          <a:p>
            <a:pPr lvl="1">
              <a:defRPr/>
            </a:pPr>
            <a:fld id="{9182192B-208D-4D78-BF2F-57637A8BB294}" type="slidenum">
              <a:rPr lang="en-US"/>
              <a:pPr lvl="1">
                <a:defRPr/>
              </a:pPr>
              <a:t>37</a:t>
            </a:fld>
            <a:endParaRPr lang="en-US">
              <a:latin typeface="Times New Roman" pitchFamily="18" charset="0"/>
            </a:endParaRPr>
          </a:p>
        </p:txBody>
      </p:sp>
      <p:sp>
        <p:nvSpPr>
          <p:cNvPr id="66562" name="Rectangle 2"/>
          <p:cNvSpPr>
            <a:spLocks noGrp="1" noChangeArrowheads="1"/>
          </p:cNvSpPr>
          <p:nvPr>
            <p:ph type="title"/>
          </p:nvPr>
        </p:nvSpPr>
        <p:spPr>
          <a:xfrm>
            <a:off x="1919537" y="512676"/>
            <a:ext cx="8080375" cy="4367572"/>
          </a:xfrm>
        </p:spPr>
        <p:txBody>
          <a:bodyPr/>
          <a:lstStyle/>
          <a:p>
            <a:pPr marL="685800" indent="-685800" eaLnBrk="1" hangingPunct="1">
              <a:defRPr/>
            </a:pPr>
            <a:r>
              <a:rPr lang="en-US" sz="3200" b="1" dirty="0">
                <a:solidFill>
                  <a:schemeClr val="accent2">
                    <a:lumMod val="60000"/>
                    <a:lumOff val="40000"/>
                  </a:schemeClr>
                </a:solidFill>
              </a:rPr>
              <a:t>10.	</a:t>
            </a:r>
            <a:r>
              <a:rPr lang="ru-RU" sz="3200" dirty="0">
                <a:solidFill>
                  <a:schemeClr val="tx1"/>
                </a:solidFill>
              </a:rPr>
              <a:t>Постарайтесь </a:t>
            </a:r>
            <a:r>
              <a:rPr lang="ru-RU" sz="3200" dirty="0">
                <a:solidFill>
                  <a:schemeClr val="tx1"/>
                </a:solidFill>
              </a:rPr>
              <a:t>оценить все работы студентов до </a:t>
            </a:r>
            <a:r>
              <a:rPr lang="ru-RU" sz="3200" b="1" u="sng" dirty="0">
                <a:solidFill>
                  <a:srgbClr val="FFC000"/>
                </a:solidFill>
              </a:rPr>
              <a:t>начала</a:t>
            </a:r>
            <a:r>
              <a:rPr lang="ru-RU" sz="3200" dirty="0">
                <a:solidFill>
                  <a:srgbClr val="FFC000"/>
                </a:solidFill>
              </a:rPr>
              <a:t> </a:t>
            </a:r>
            <a:r>
              <a:rPr lang="ru-RU" sz="3200" dirty="0">
                <a:solidFill>
                  <a:schemeClr val="tx1"/>
                </a:solidFill>
              </a:rPr>
              <a:t>следующего занятия. Своевременная реакция преподавателя очень важна для студентов. </a:t>
            </a:r>
            <a:r>
              <a:rPr lang="en-US" sz="3600" dirty="0">
                <a:solidFill>
                  <a:schemeClr val="tx1"/>
                </a:solidFill>
              </a:rPr>
              <a:t/>
            </a:r>
            <a:br>
              <a:rPr lang="en-US" sz="3600" dirty="0">
                <a:solidFill>
                  <a:schemeClr val="tx1"/>
                </a:solidFill>
              </a:rPr>
            </a:br>
            <a:r>
              <a:rPr lang="en-US" sz="2400" dirty="0">
                <a:solidFill>
                  <a:schemeClr val="accent2">
                    <a:lumMod val="60000"/>
                    <a:lumOff val="40000"/>
                  </a:schemeClr>
                </a:solidFill>
              </a:rPr>
              <a:t>Make every effort to get all grading of student papers completed </a:t>
            </a:r>
            <a:r>
              <a:rPr lang="en-US" sz="2400" b="1" u="sng" dirty="0">
                <a:solidFill>
                  <a:srgbClr val="FFC000"/>
                </a:solidFill>
              </a:rPr>
              <a:t>before</a:t>
            </a:r>
            <a:r>
              <a:rPr lang="en-US" sz="2400" dirty="0">
                <a:solidFill>
                  <a:srgbClr val="FFC000"/>
                </a:solidFill>
              </a:rPr>
              <a:t> </a:t>
            </a:r>
            <a:r>
              <a:rPr lang="en-US" sz="2400" dirty="0">
                <a:solidFill>
                  <a:schemeClr val="accent2">
                    <a:lumMod val="60000"/>
                    <a:lumOff val="40000"/>
                  </a:schemeClr>
                </a:solidFill>
              </a:rPr>
              <a:t>the next class session.  </a:t>
            </a:r>
            <a:br>
              <a:rPr lang="en-US" sz="2400" dirty="0">
                <a:solidFill>
                  <a:schemeClr val="accent2">
                    <a:lumMod val="60000"/>
                    <a:lumOff val="40000"/>
                  </a:schemeClr>
                </a:solidFill>
              </a:rPr>
            </a:br>
            <a:r>
              <a:rPr lang="en-US" sz="2400" dirty="0">
                <a:solidFill>
                  <a:schemeClr val="accent2">
                    <a:lumMod val="60000"/>
                    <a:lumOff val="40000"/>
                  </a:schemeClr>
                </a:solidFill>
              </a:rPr>
              <a:t>Immediate feedback is very helpful to the students.</a:t>
            </a:r>
            <a:r>
              <a:rPr lang="pt-BR" sz="2400" dirty="0">
                <a:solidFill>
                  <a:schemeClr val="accent2">
                    <a:lumMod val="60000"/>
                    <a:lumOff val="40000"/>
                  </a:schemeClr>
                </a:solidFill>
              </a:rPr>
              <a:t> </a:t>
            </a:r>
            <a:r>
              <a:rPr lang="pt-BR" sz="3600" b="1" dirty="0"/>
              <a:t/>
            </a:r>
            <a:br>
              <a:rPr lang="pt-BR" sz="3600" b="1" dirty="0"/>
            </a:br>
            <a:endParaRPr lang="en-US" sz="3600" dirty="0">
              <a:solidFill>
                <a:schemeClr val="tx1"/>
              </a:solidFill>
            </a:endParaRPr>
          </a:p>
        </p:txBody>
      </p:sp>
      <p:sp>
        <p:nvSpPr>
          <p:cNvPr id="440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A5339555-DCFC-4DA5-8FED-DF5A5395EE55}" type="slidenum">
              <a:rPr lang="en-US"/>
              <a:pPr lvl="1">
                <a:defRPr/>
              </a:pPr>
              <a:t>38</a:t>
            </a:fld>
            <a:endParaRPr lang="en-US">
              <a:latin typeface="Times New Roman" pitchFamily="18" charset="0"/>
            </a:endParaRPr>
          </a:p>
        </p:txBody>
      </p:sp>
      <p:sp>
        <p:nvSpPr>
          <p:cNvPr id="59398" name="Rectangle 6"/>
          <p:cNvSpPr>
            <a:spLocks noGrp="1" noChangeArrowheads="1"/>
          </p:cNvSpPr>
          <p:nvPr>
            <p:ph type="title"/>
          </p:nvPr>
        </p:nvSpPr>
        <p:spPr>
          <a:xfrm>
            <a:off x="1955541" y="609600"/>
            <a:ext cx="8331460" cy="1811288"/>
          </a:xfrm>
        </p:spPr>
        <p:txBody>
          <a:bodyPr/>
          <a:lstStyle/>
          <a:p>
            <a:pPr eaLnBrk="1" hangingPunct="1">
              <a:defRPr/>
            </a:pPr>
            <a:r>
              <a:rPr lang="ru-RU" sz="3200" dirty="0">
                <a:solidFill>
                  <a:schemeClr val="tx1"/>
                </a:solidFill>
              </a:rPr>
              <a:t>Для получения дополнительной информации о ежедневной работе преподавателя по курсу </a:t>
            </a:r>
            <a:r>
              <a:rPr lang="ru-RU" sz="3200" dirty="0">
                <a:solidFill>
                  <a:schemeClr val="tx1"/>
                </a:solidFill>
              </a:rPr>
              <a:t>ИЗНХ</a:t>
            </a:r>
            <a:r>
              <a:rPr lang="en-US" sz="3200" dirty="0">
                <a:solidFill>
                  <a:schemeClr val="tx1"/>
                </a:solidFill>
              </a:rPr>
              <a:t/>
            </a:r>
            <a:br>
              <a:rPr lang="en-US" sz="3200" dirty="0">
                <a:solidFill>
                  <a:schemeClr val="tx1"/>
                </a:solidFill>
              </a:rPr>
            </a:br>
            <a:r>
              <a:rPr lang="en-US" sz="2400" dirty="0">
                <a:solidFill>
                  <a:schemeClr val="accent2">
                    <a:lumMod val="60000"/>
                    <a:lumOff val="40000"/>
                  </a:schemeClr>
                </a:solidFill>
              </a:rPr>
              <a:t>For more information on the daily work of the teacher in the PSNC</a:t>
            </a:r>
            <a:r>
              <a:rPr lang="en-US" sz="3200" b="1" dirty="0"/>
              <a:t/>
            </a:r>
            <a:br>
              <a:rPr lang="en-US" sz="3200" b="1" dirty="0"/>
            </a:br>
            <a:endParaRPr lang="en-US" sz="3200" dirty="0">
              <a:solidFill>
                <a:schemeClr val="tx1"/>
              </a:solidFill>
            </a:endParaRPr>
          </a:p>
        </p:txBody>
      </p:sp>
      <p:sp>
        <p:nvSpPr>
          <p:cNvPr id="59399" name="Rectangle 7"/>
          <p:cNvSpPr>
            <a:spLocks noGrp="1" noChangeArrowheads="1"/>
          </p:cNvSpPr>
          <p:nvPr>
            <p:ph type="body" idx="1"/>
          </p:nvPr>
        </p:nvSpPr>
        <p:spPr>
          <a:xfrm>
            <a:off x="2206625" y="2590800"/>
            <a:ext cx="7772400" cy="4114800"/>
          </a:xfrm>
        </p:spPr>
        <p:txBody>
          <a:bodyPr/>
          <a:lstStyle/>
          <a:p>
            <a:pPr eaLnBrk="1" hangingPunct="1">
              <a:lnSpc>
                <a:spcPct val="100000"/>
              </a:lnSpc>
              <a:spcAft>
                <a:spcPts val="1500"/>
              </a:spcAft>
              <a:defRPr/>
            </a:pPr>
            <a:r>
              <a:rPr lang="ru-RU" sz="3000" dirty="0">
                <a:effectLst>
                  <a:outerShdw blurRad="38100" dist="38100" dir="2700000" algn="tl">
                    <a:srgbClr val="000000"/>
                  </a:outerShdw>
                </a:effectLst>
              </a:rPr>
              <a:t>На сайте ИЗНХ имеются материалы, доступные к бесплатному скачиванию: www.iTeenChallenge.org </a:t>
            </a:r>
            <a:r>
              <a:rPr lang="en-US" sz="3000" dirty="0">
                <a:effectLst>
                  <a:outerShdw blurRad="38100" dist="38100" dir="2700000" algn="tl">
                    <a:srgbClr val="000000"/>
                  </a:outerShdw>
                </a:effectLst>
              </a:rPr>
              <a:t/>
            </a:r>
            <a:br>
              <a:rPr lang="en-US" sz="30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The PSNC website has free downloads at </a:t>
            </a:r>
            <a:r>
              <a:rPr lang="en-US" sz="2400" dirty="0">
                <a:solidFill>
                  <a:schemeClr val="accent2">
                    <a:lumMod val="60000"/>
                    <a:lumOff val="40000"/>
                  </a:schemeClr>
                </a:solidFill>
                <a:effectLst>
                  <a:outerShdw blurRad="38100" dist="38100" dir="2700000" algn="tl">
                    <a:srgbClr val="000000"/>
                  </a:outerShdw>
                </a:effectLst>
                <a:hlinkClick r:id="rId2"/>
              </a:rPr>
              <a:t>www.iTeenChallenge.org</a:t>
            </a:r>
            <a:endParaRPr lang="en-US" sz="2400" dirty="0">
              <a:solidFill>
                <a:schemeClr val="accent2">
                  <a:lumMod val="60000"/>
                  <a:lumOff val="40000"/>
                </a:schemeClr>
              </a:solidFill>
              <a:effectLst>
                <a:outerShdw blurRad="38100" dist="38100" dir="2700000" algn="tl">
                  <a:srgbClr val="000000"/>
                </a:outerShdw>
              </a:effectLst>
            </a:endParaRPr>
          </a:p>
          <a:p>
            <a:pPr eaLnBrk="1" hangingPunct="1">
              <a:lnSpc>
                <a:spcPct val="100000"/>
              </a:lnSpc>
              <a:spcAft>
                <a:spcPts val="1500"/>
              </a:spcAft>
              <a:defRPr/>
            </a:pPr>
            <a:r>
              <a:rPr lang="ru-RU" sz="3000" dirty="0">
                <a:effectLst>
                  <a:outerShdw blurRad="38100" dist="38100" dir="2700000" algn="tl">
                    <a:srgbClr val="000000"/>
                  </a:outerShdw>
                </a:effectLst>
              </a:rPr>
              <a:t>Раздел </a:t>
            </a:r>
            <a:r>
              <a:rPr lang="ru-RU" sz="3000" dirty="0">
                <a:effectLst>
                  <a:outerShdw blurRad="38100" dist="38100" dir="2700000" algn="tl">
                    <a:srgbClr val="000000"/>
                  </a:outerShdw>
                </a:effectLst>
              </a:rPr>
              <a:t>первый обучающих материалов для преподавателя по курсу </a:t>
            </a:r>
            <a:r>
              <a:rPr lang="ru-RU" sz="3000" dirty="0">
                <a:effectLst>
                  <a:outerShdw blurRad="38100" dist="38100" dir="2700000" algn="tl">
                    <a:srgbClr val="000000"/>
                  </a:outerShdw>
                </a:effectLst>
              </a:rPr>
              <a:t>ИЗНХ</a:t>
            </a:r>
            <a:r>
              <a:rPr lang="en-US" sz="3000" dirty="0">
                <a:effectLst>
                  <a:outerShdw blurRad="38100" dist="38100" dir="2700000" algn="tl">
                    <a:srgbClr val="000000"/>
                  </a:outerShdw>
                </a:effectLst>
              </a:rPr>
              <a:t/>
            </a:r>
            <a:br>
              <a:rPr lang="en-US" sz="3000" dirty="0">
                <a:effectLst>
                  <a:outerShdw blurRad="38100" dist="38100" dir="2700000" algn="tl">
                    <a:srgbClr val="000000"/>
                  </a:outerShdw>
                </a:effectLst>
              </a:rPr>
            </a:br>
            <a:r>
              <a:rPr lang="en-US" sz="2400" dirty="0">
                <a:solidFill>
                  <a:srgbClr val="FFFF66"/>
                </a:solidFill>
                <a:effectLst>
                  <a:outerShdw blurRad="38100" dist="38100" dir="2700000" algn="tl">
                    <a:srgbClr val="000000"/>
                  </a:outerShdw>
                </a:effectLst>
              </a:rPr>
              <a:t>Section One of the </a:t>
            </a:r>
            <a:r>
              <a:rPr lang="en-US" sz="2400" dirty="0" err="1">
                <a:solidFill>
                  <a:srgbClr val="FFFF66"/>
                </a:solidFill>
                <a:effectLst>
                  <a:outerShdw blurRad="38100" dist="38100" dir="2700000" algn="tl">
                    <a:srgbClr val="000000"/>
                  </a:outerShdw>
                </a:effectLst>
              </a:rPr>
              <a:t>PSNC</a:t>
            </a:r>
            <a:r>
              <a:rPr lang="en-US" sz="2400" dirty="0">
                <a:solidFill>
                  <a:srgbClr val="FFFF66"/>
                </a:solidFill>
                <a:effectLst>
                  <a:outerShdw blurRad="38100" dist="38100" dir="2700000" algn="tl">
                    <a:srgbClr val="000000"/>
                  </a:outerShdw>
                </a:effectLst>
              </a:rPr>
              <a:t> teacher training materials.</a:t>
            </a:r>
            <a:endParaRPr lang="en-US" sz="2400" i="1" dirty="0">
              <a:solidFill>
                <a:srgbClr val="FFFF66"/>
              </a:solidFill>
              <a:effectLst>
                <a:outerShdw blurRad="38100" dist="38100" dir="2700000" algn="tl">
                  <a:srgbClr val="000000"/>
                </a:outerShdw>
              </a:effectLst>
            </a:endParaRPr>
          </a:p>
        </p:txBody>
      </p:sp>
      <p:sp>
        <p:nvSpPr>
          <p:cNvPr id="450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509" y="260648"/>
            <a:ext cx="8784975" cy="1143000"/>
          </a:xfrm>
        </p:spPr>
        <p:txBody>
          <a:bodyPr/>
          <a:lstStyle/>
          <a:p>
            <a:pPr algn="ctr"/>
            <a:r>
              <a:rPr lang="ru-RU" dirty="0" smtClean="0"/>
              <a:t>Ваш подарок ИЗНХ студентам </a:t>
            </a:r>
            <a:r>
              <a:rPr lang="en-US" dirty="0"/>
              <a:t/>
            </a:r>
            <a:br>
              <a:rPr lang="en-US" dirty="0"/>
            </a:br>
            <a:r>
              <a:rPr lang="en-US" sz="2400" dirty="0">
                <a:solidFill>
                  <a:schemeClr val="tx1"/>
                </a:solidFill>
              </a:rPr>
              <a:t>Your PSNC gift to your students</a:t>
            </a:r>
          </a:p>
        </p:txBody>
      </p:sp>
      <p:sp>
        <p:nvSpPr>
          <p:cNvPr id="4" name="Date Placeholder 3"/>
          <p:cNvSpPr>
            <a:spLocks noGrp="1"/>
          </p:cNvSpPr>
          <p:nvPr>
            <p:ph type="dt" sz="half" idx="10"/>
          </p:nvPr>
        </p:nvSpPr>
        <p:spPr/>
        <p:txBody>
          <a:bodyPr/>
          <a:lstStyle/>
          <a:p>
            <a:pPr>
              <a:defRPr/>
            </a:pPr>
            <a:r>
              <a:rPr lang="en-US" smtClean="0"/>
              <a:t>02-2023</a:t>
            </a:r>
            <a:endParaRPr lang="en-US"/>
          </a:p>
        </p:txBody>
      </p:sp>
      <p:sp>
        <p:nvSpPr>
          <p:cNvPr id="5" name="Footer Placeholder 4"/>
          <p:cNvSpPr>
            <a:spLocks noGrp="1"/>
          </p:cNvSpPr>
          <p:nvPr>
            <p:ph type="ftr" sz="quarter" idx="11"/>
          </p:nvPr>
        </p:nvSpPr>
        <p:spPr/>
        <p:txBody>
          <a:body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p>
            <a:pPr lvl="1">
              <a:defRPr/>
            </a:pPr>
            <a:fld id="{DBD66EA9-6500-49D6-A7F3-CAA69D32E71B}" type="slidenum">
              <a:rPr lang="en-US" smtClean="0"/>
              <a:pPr lvl="1">
                <a:defRPr/>
              </a:pPr>
              <a:t>39</a:t>
            </a:fld>
            <a:endParaRPr lang="en-US" dirty="0">
              <a:latin typeface="+mn-lt"/>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3614" y="2058034"/>
            <a:ext cx="6984775" cy="3928935"/>
          </a:xfrm>
          <a:prstGeom prst="ellipse">
            <a:avLst/>
          </a:prstGeom>
        </p:spPr>
      </p:pic>
    </p:spTree>
    <p:extLst>
      <p:ext uri="{BB962C8B-B14F-4D97-AF65-F5344CB8AC3E}">
        <p14:creationId xmlns:p14="http://schemas.microsoft.com/office/powerpoint/2010/main" val="3645549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4" name="Slide Number Placeholder 5"/>
          <p:cNvSpPr>
            <a:spLocks noGrp="1"/>
          </p:cNvSpPr>
          <p:nvPr>
            <p:ph type="sldNum" sz="quarter" idx="12"/>
          </p:nvPr>
        </p:nvSpPr>
        <p:spPr/>
        <p:txBody>
          <a:bodyPr/>
          <a:lstStyle/>
          <a:p>
            <a:pPr lvl="1">
              <a:defRPr/>
            </a:pPr>
            <a:fld id="{BB5F66F8-A9EE-4779-B534-7E883E37F5A4}" type="slidenum">
              <a:rPr lang="en-US"/>
              <a:pPr lvl="1">
                <a:defRPr/>
              </a:pPr>
              <a:t>4</a:t>
            </a:fld>
            <a:endParaRPr lang="en-US">
              <a:latin typeface="Times New Roman" pitchFamily="18" charset="0"/>
            </a:endParaRPr>
          </a:p>
        </p:txBody>
      </p:sp>
      <p:pic>
        <p:nvPicPr>
          <p:cNvPr id="16388" name="Picture 5" descr="DSCF06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26" y="476672"/>
            <a:ext cx="8080375" cy="1143000"/>
          </a:xfrm>
        </p:spPr>
        <p:txBody>
          <a:bodyPr/>
          <a:lstStyle/>
          <a:p>
            <a:pPr algn="ctr"/>
            <a:r>
              <a:rPr lang="ru-RU" smtClean="0"/>
              <a:t>Не такие ИЗНХ</a:t>
            </a:r>
            <a:r>
              <a:rPr lang="en-US" smtClean="0"/>
              <a:t>!</a:t>
            </a:r>
            <a:r>
              <a:rPr lang="en-US" dirty="0"/>
              <a:t/>
            </a:r>
            <a:br>
              <a:rPr lang="en-US" dirty="0"/>
            </a:br>
            <a:r>
              <a:rPr lang="en-US" sz="2400" dirty="0">
                <a:solidFill>
                  <a:schemeClr val="tx1"/>
                </a:solidFill>
              </a:rPr>
              <a:t>Not this </a:t>
            </a:r>
            <a:r>
              <a:rPr lang="en-US" sz="2400" dirty="0" err="1">
                <a:solidFill>
                  <a:schemeClr val="tx1"/>
                </a:solidFill>
              </a:rPr>
              <a:t>PSNC</a:t>
            </a:r>
            <a:r>
              <a:rPr lang="en-US" sz="2400" dirty="0">
                <a:solidFill>
                  <a:schemeClr val="tx1"/>
                </a:solidFill>
              </a:rPr>
              <a:t>!</a:t>
            </a:r>
          </a:p>
        </p:txBody>
      </p:sp>
      <p:sp>
        <p:nvSpPr>
          <p:cNvPr id="4" name="Date Placeholder 3"/>
          <p:cNvSpPr>
            <a:spLocks noGrp="1"/>
          </p:cNvSpPr>
          <p:nvPr>
            <p:ph type="dt" sz="half" idx="10"/>
          </p:nvPr>
        </p:nvSpPr>
        <p:spPr/>
        <p:txBody>
          <a:bodyPr/>
          <a:lstStyle/>
          <a:p>
            <a:pPr>
              <a:defRPr/>
            </a:pPr>
            <a:r>
              <a:rPr lang="en-US" smtClean="0"/>
              <a:t>02-2023</a:t>
            </a:r>
            <a:endParaRPr lang="en-US"/>
          </a:p>
        </p:txBody>
      </p:sp>
      <p:sp>
        <p:nvSpPr>
          <p:cNvPr id="5" name="Footer Placeholder 4"/>
          <p:cNvSpPr>
            <a:spLocks noGrp="1"/>
          </p:cNvSpPr>
          <p:nvPr>
            <p:ph type="ftr" sz="quarter" idx="11"/>
          </p:nvPr>
        </p:nvSpPr>
        <p:spPr/>
        <p:txBody>
          <a:bodyPr/>
          <a:lstStyle/>
          <a:p>
            <a:pPr>
              <a:defRPr/>
            </a:pPr>
            <a:r>
              <a:rPr lang="en-US" smtClean="0"/>
              <a:t>iTeenChallenge.org   Course T505.16</a:t>
            </a:r>
            <a:endParaRPr lang="en-US"/>
          </a:p>
        </p:txBody>
      </p:sp>
      <p:sp>
        <p:nvSpPr>
          <p:cNvPr id="6" name="Slide Number Placeholder 5"/>
          <p:cNvSpPr>
            <a:spLocks noGrp="1"/>
          </p:cNvSpPr>
          <p:nvPr>
            <p:ph type="sldNum" sz="quarter" idx="12"/>
          </p:nvPr>
        </p:nvSpPr>
        <p:spPr/>
        <p:txBody>
          <a:bodyPr/>
          <a:lstStyle/>
          <a:p>
            <a:pPr lvl="1">
              <a:defRPr/>
            </a:pPr>
            <a:fld id="{DBD66EA9-6500-49D6-A7F3-CAA69D32E71B}" type="slidenum">
              <a:rPr lang="en-US" smtClean="0"/>
              <a:pPr lvl="1">
                <a:defRPr/>
              </a:pPr>
              <a:t>40</a:t>
            </a:fld>
            <a:endParaRPr lang="en-US" dirty="0">
              <a:latin typeface="+mn-lt"/>
            </a:endParaRPr>
          </a:p>
        </p:txBody>
      </p:sp>
      <p:pic>
        <p:nvPicPr>
          <p:cNvPr id="7"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467708" y="1880828"/>
            <a:ext cx="549687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815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8750"/>
            <a:ext cx="8229600" cy="2508250"/>
          </a:xfrm>
        </p:spPr>
        <p:txBody>
          <a:bodyPr/>
          <a:lstStyle/>
          <a:p>
            <a:pPr algn="ctr"/>
            <a:r>
              <a:rPr lang="ru-RU" altLang="en-US" dirty="0" smtClean="0">
                <a:solidFill>
                  <a:schemeClr val="tx1"/>
                </a:solidFill>
                <a:effectLst>
                  <a:outerShdw blurRad="38100" dist="38100" dir="2700000" algn="tl">
                    <a:srgbClr val="000000">
                      <a:alpha val="43137"/>
                    </a:srgbClr>
                  </a:outerShdw>
                </a:effectLst>
              </a:rPr>
              <a:t>Вопросы для обсуждения</a:t>
            </a:r>
            <a:r>
              <a:rPr lang="en-US" altLang="en-US" dirty="0" smtClean="0">
                <a:solidFill>
                  <a:srgbClr val="FFFF00"/>
                </a:solidFill>
                <a:effectLst>
                  <a:outerShdw blurRad="38100" dist="38100" dir="2700000" algn="tl">
                    <a:srgbClr val="000000">
                      <a:alpha val="43137"/>
                    </a:srgbClr>
                  </a:outerShdw>
                </a:effectLst>
              </a:rPr>
              <a:t/>
            </a:r>
            <a:br>
              <a:rPr lang="en-US" altLang="en-US" dirty="0" smtClean="0">
                <a:solidFill>
                  <a:srgbClr val="FFFF00"/>
                </a:solidFill>
                <a:effectLst>
                  <a:outerShdw blurRad="38100" dist="38100" dir="2700000" algn="tl">
                    <a:srgbClr val="000000">
                      <a:alpha val="43137"/>
                    </a:srgbClr>
                  </a:outerShdw>
                </a:effectLst>
              </a:rPr>
            </a:br>
            <a:r>
              <a:rPr lang="en-US" altLang="en-US" sz="2400" dirty="0">
                <a:solidFill>
                  <a:srgbClr val="FFFF66"/>
                </a:solidFill>
                <a:effectLst>
                  <a:outerShdw blurRad="38100" dist="38100" dir="2700000" algn="tl">
                    <a:srgbClr val="000000">
                      <a:alpha val="43137"/>
                    </a:srgbClr>
                  </a:outerShdw>
                </a:effectLst>
              </a:rPr>
              <a:t>Questions for discussion</a:t>
            </a:r>
            <a:r>
              <a:rPr lang="en-US" altLang="en-US" dirty="0" smtClean="0">
                <a:effectLst>
                  <a:outerShdw blurRad="38100" dist="38100" dir="2700000" algn="tl">
                    <a:srgbClr val="000000">
                      <a:alpha val="43137"/>
                    </a:srgbClr>
                  </a:outerShdw>
                </a:effectLst>
              </a:rPr>
              <a:t/>
            </a:r>
            <a:br>
              <a:rPr lang="en-US" altLang="en-US" dirty="0" smtClean="0">
                <a:effectLst>
                  <a:outerShdw blurRad="38100" dist="38100" dir="2700000" algn="tl">
                    <a:srgbClr val="000000">
                      <a:alpha val="43137"/>
                    </a:srgbClr>
                  </a:outerShdw>
                </a:effectLst>
              </a:rPr>
            </a:br>
            <a:endParaRPr lang="en-US" altLang="en-US" i="1" dirty="0" smtClean="0">
              <a:effectLst>
                <a:outerShdw blurRad="38100" dist="38100" dir="2700000" algn="tl">
                  <a:srgbClr val="000000">
                    <a:alpha val="43137"/>
                  </a:srgbClr>
                </a:outerShdw>
              </a:effectLst>
            </a:endParaRPr>
          </a:p>
        </p:txBody>
      </p:sp>
      <p:sp>
        <p:nvSpPr>
          <p:cNvPr id="4" name="Date Placeholder 3"/>
          <p:cNvSpPr>
            <a:spLocks noGrp="1"/>
          </p:cNvSpPr>
          <p:nvPr>
            <p:ph type="dt" sz="quarter" idx="10"/>
          </p:nvPr>
        </p:nvSpPr>
        <p:spPr/>
        <p:txBody>
          <a:bodyPr/>
          <a:lstStyle/>
          <a:p>
            <a:pPr>
              <a:defRPr/>
            </a:pPr>
            <a:r>
              <a:rPr lang="en-US" smtClean="0"/>
              <a:t>02-2023</a:t>
            </a:r>
            <a:endParaRPr lang="en-US"/>
          </a:p>
        </p:txBody>
      </p:sp>
      <p:sp>
        <p:nvSpPr>
          <p:cNvPr id="5" name="Footer Placeholder 4"/>
          <p:cNvSpPr>
            <a:spLocks noGrp="1"/>
          </p:cNvSpPr>
          <p:nvPr>
            <p:ph type="ftr" sz="quarter" idx="11"/>
          </p:nvPr>
        </p:nvSpPr>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mtClean="0"/>
              <a:t>iTeenChallenge.org   Course T505.16</a:t>
            </a:r>
            <a:endParaRPr lang="en-US" altLang="en-US"/>
          </a:p>
        </p:txBody>
      </p:sp>
      <p:sp>
        <p:nvSpPr>
          <p:cNvPr id="6" name="Slide Number Placeholder 5"/>
          <p:cNvSpPr>
            <a:spLocks noGrp="1"/>
          </p:cNvSpPr>
          <p:nvPr>
            <p:ph type="sldNum" sz="quarter" idx="12"/>
          </p:nvPr>
        </p:nvSpPr>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664DA85-CB79-48F6-95E8-A2ABE88F520D}" type="slidenum">
              <a:rPr lang="en-US" altLang="en-US"/>
              <a:pPr/>
              <a:t>41</a:t>
            </a:fld>
            <a:endParaRPr lang="en-US" altLang="en-US"/>
          </a:p>
        </p:txBody>
      </p:sp>
    </p:spTree>
    <p:extLst>
      <p:ext uri="{BB962C8B-B14F-4D97-AF65-F5344CB8AC3E}">
        <p14:creationId xmlns:p14="http://schemas.microsoft.com/office/powerpoint/2010/main" val="1115872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8750"/>
            <a:ext cx="8229600" cy="1670050"/>
          </a:xfrm>
        </p:spPr>
        <p:txBody>
          <a:bodyPr/>
          <a:lstStyle/>
          <a:p>
            <a:pPr algn="ctr"/>
            <a:r>
              <a:rPr lang="az-Cyrl-AZ" dirty="0">
                <a:solidFill>
                  <a:srgbClr val="FFFF66"/>
                </a:solidFill>
              </a:rPr>
              <a:t>Контактная информация</a:t>
            </a:r>
            <a:r>
              <a:rPr lang="en-US" dirty="0">
                <a:solidFill>
                  <a:srgbClr val="FFFF66"/>
                </a:solidFill>
              </a:rPr>
              <a:t/>
            </a:r>
            <a:br>
              <a:rPr lang="en-US" dirty="0">
                <a:solidFill>
                  <a:srgbClr val="FFFF66"/>
                </a:solidFill>
              </a:rPr>
            </a:br>
            <a:r>
              <a:rPr lang="en-US" sz="2400" dirty="0">
                <a:solidFill>
                  <a:schemeClr val="tx1"/>
                </a:solidFill>
              </a:rPr>
              <a:t>Contact information</a:t>
            </a:r>
            <a:endParaRPr lang="en-US" altLang="en-US" i="1" dirty="0" smtClean="0">
              <a:solidFill>
                <a:schemeClr val="tx1"/>
              </a:solidFill>
              <a:effectLst>
                <a:outerShdw blurRad="38100" dist="38100" dir="2700000" algn="tl">
                  <a:srgbClr val="FFFFFF"/>
                </a:outerShdw>
              </a:effectLst>
            </a:endParaRPr>
          </a:p>
        </p:txBody>
      </p:sp>
      <p:sp>
        <p:nvSpPr>
          <p:cNvPr id="3" name="Content Placeholder 2"/>
          <p:cNvSpPr>
            <a:spLocks noGrp="1"/>
          </p:cNvSpPr>
          <p:nvPr>
            <p:ph idx="1"/>
          </p:nvPr>
        </p:nvSpPr>
        <p:spPr>
          <a:xfrm>
            <a:off x="1981200" y="1905000"/>
            <a:ext cx="8229600" cy="3657600"/>
          </a:xfrm>
        </p:spPr>
        <p:txBody>
          <a:bodyPr/>
          <a:lstStyle/>
          <a:p>
            <a:pPr algn="ctr">
              <a:buFont typeface="Wingdings" pitchFamily="2" charset="2"/>
              <a:buNone/>
            </a:pPr>
            <a:r>
              <a:rPr lang="en-US" altLang="en-US" sz="4800" b="1" dirty="0"/>
              <a:t>Global Teen Challenge</a:t>
            </a:r>
          </a:p>
          <a:p>
            <a:pPr algn="ctr">
              <a:buFont typeface="Wingdings" pitchFamily="2" charset="2"/>
              <a:buNone/>
            </a:pPr>
            <a:endParaRPr lang="en-US" altLang="en-US" sz="2400" dirty="0"/>
          </a:p>
          <a:p>
            <a:pPr algn="ctr">
              <a:buFont typeface="Wingdings" pitchFamily="2" charset="2"/>
              <a:buNone/>
            </a:pPr>
            <a:endParaRPr lang="en-US" altLang="en-US" sz="4400" dirty="0"/>
          </a:p>
          <a:p>
            <a:pPr algn="ctr">
              <a:buFont typeface="Wingdings" pitchFamily="2" charset="2"/>
              <a:buNone/>
            </a:pPr>
            <a:r>
              <a:rPr lang="en-US" altLang="en-US" sz="4400" dirty="0"/>
              <a:t>www.GlobalTC.org</a:t>
            </a:r>
          </a:p>
          <a:p>
            <a:pPr algn="ctr">
              <a:buFont typeface="Wingdings" pitchFamily="2" charset="2"/>
              <a:buNone/>
            </a:pPr>
            <a:r>
              <a:rPr lang="en-US" altLang="en-US" sz="4400" dirty="0"/>
              <a:t>www.iTeenChallenge.org</a:t>
            </a:r>
          </a:p>
          <a:p>
            <a:pPr algn="ctr">
              <a:buFont typeface="Wingdings" pitchFamily="2" charset="2"/>
              <a:buNone/>
            </a:pPr>
            <a:endParaRPr lang="en-US" altLang="en-US" sz="4400" dirty="0"/>
          </a:p>
        </p:txBody>
      </p:sp>
      <p:sp>
        <p:nvSpPr>
          <p:cNvPr id="4" name="Date Placeholder 3"/>
          <p:cNvSpPr>
            <a:spLocks noGrp="1"/>
          </p:cNvSpPr>
          <p:nvPr>
            <p:ph type="dt" sz="quarter" idx="10"/>
          </p:nvPr>
        </p:nvSpPr>
        <p:spPr/>
        <p:txBody>
          <a:bodyPr/>
          <a:lstStyle/>
          <a:p>
            <a:pPr>
              <a:defRPr/>
            </a:pPr>
            <a:r>
              <a:rPr lang="en-US" smtClean="0"/>
              <a:t>02-2023</a:t>
            </a:r>
            <a:endParaRPr lang="en-US"/>
          </a:p>
        </p:txBody>
      </p:sp>
      <p:sp>
        <p:nvSpPr>
          <p:cNvPr id="5" name="Slide Number Placeholder 4"/>
          <p:cNvSpPr>
            <a:spLocks noGrp="1"/>
          </p:cNvSpPr>
          <p:nvPr>
            <p:ph type="sldNum" sz="quarter" idx="12"/>
          </p:nvPr>
        </p:nvSpPr>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2B179CD5-BFB1-4571-BB53-D7B4D63B1DEC}" type="slidenum">
              <a:rPr lang="en-US" altLang="en-US"/>
              <a:pPr/>
              <a:t>42</a:t>
            </a:fld>
            <a:endParaRPr lang="en-US" altLang="en-US"/>
          </a:p>
        </p:txBody>
      </p:sp>
      <p:sp>
        <p:nvSpPr>
          <p:cNvPr id="6" name="Footer Placeholder 5"/>
          <p:cNvSpPr>
            <a:spLocks noGrp="1"/>
          </p:cNvSpPr>
          <p:nvPr>
            <p:ph type="ftr" sz="quarter" idx="11"/>
          </p:nvPr>
        </p:nvSpPr>
        <p:spPr>
          <a:xfrm>
            <a:off x="2200275" y="6057292"/>
            <a:ext cx="4267200" cy="457200"/>
          </a:xfrm>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mtClean="0"/>
              <a:t>iTeenChallenge.org   Course T505.16</a:t>
            </a:r>
            <a:endParaRPr lang="en-US" altLang="en-US" dirty="0"/>
          </a:p>
        </p:txBody>
      </p:sp>
      <p:pic>
        <p:nvPicPr>
          <p:cNvPr id="27655"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333876" y="2528900"/>
            <a:ext cx="3286125" cy="152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437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4" name="Slide Number Placeholder 3"/>
          <p:cNvSpPr>
            <a:spLocks noGrp="1"/>
          </p:cNvSpPr>
          <p:nvPr>
            <p:ph type="sldNum" sz="quarter" idx="12"/>
          </p:nvPr>
        </p:nvSpPr>
        <p:spPr/>
        <p:txBody>
          <a:bodyPr/>
          <a:lstStyle/>
          <a:p>
            <a:pPr lvl="1">
              <a:defRPr/>
            </a:pPr>
            <a:fld id="{45593B30-E18D-460B-A999-267B0FBC74E2}" type="slidenum">
              <a:rPr lang="en-US"/>
              <a:pPr lvl="1">
                <a:defRPr/>
              </a:pPr>
              <a:t>5</a:t>
            </a:fld>
            <a:endParaRPr lang="en-US">
              <a:latin typeface="Times New Roman" pitchFamily="18" charset="0"/>
            </a:endParaRPr>
          </a:p>
        </p:txBody>
      </p:sp>
      <p:pic>
        <p:nvPicPr>
          <p:cNvPr id="18436" name="Picture 4" descr="DSCN1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56F8D31C-1FEF-4410-A5A9-936ABD20925F}" type="slidenum">
              <a:rPr lang="en-US"/>
              <a:pPr lvl="1">
                <a:defRPr/>
              </a:pPr>
              <a:t>6</a:t>
            </a:fld>
            <a:endParaRPr lang="en-US">
              <a:latin typeface="Times New Roman" pitchFamily="18" charset="0"/>
            </a:endParaRPr>
          </a:p>
        </p:txBody>
      </p:sp>
      <p:sp>
        <p:nvSpPr>
          <p:cNvPr id="29698" name="Rectangle 2"/>
          <p:cNvSpPr>
            <a:spLocks noGrp="1" noChangeArrowheads="1"/>
          </p:cNvSpPr>
          <p:nvPr>
            <p:ph type="title"/>
          </p:nvPr>
        </p:nvSpPr>
        <p:spPr>
          <a:xfrm>
            <a:off x="1668400" y="548680"/>
            <a:ext cx="8928100" cy="1512168"/>
          </a:xfrm>
        </p:spPr>
        <p:txBody>
          <a:bodyPr/>
          <a:lstStyle/>
          <a:p>
            <a:pPr marL="457200" indent="-457200" eaLnBrk="1" hangingPunct="1">
              <a:defRPr/>
            </a:pPr>
            <a:r>
              <a:rPr lang="en-US" sz="3200" dirty="0">
                <a:solidFill>
                  <a:schemeClr val="accent2">
                    <a:lumMod val="60000"/>
                    <a:lumOff val="40000"/>
                  </a:schemeClr>
                </a:solidFill>
              </a:rPr>
              <a:t>A.	</a:t>
            </a:r>
            <a:r>
              <a:rPr lang="ru-RU" sz="3200" dirty="0">
                <a:solidFill>
                  <a:schemeClr val="tx1"/>
                </a:solidFill>
              </a:rPr>
              <a:t>Как </a:t>
            </a:r>
            <a:r>
              <a:rPr lang="ru-RU" sz="3200" dirty="0">
                <a:solidFill>
                  <a:schemeClr val="tx1"/>
                </a:solidFill>
              </a:rPr>
              <a:t>выглядит классная комната для ИЗНХ</a:t>
            </a:r>
            <a:r>
              <a:rPr lang="ru-RU" sz="3200" dirty="0">
                <a:solidFill>
                  <a:schemeClr val="tx1"/>
                </a:solidFill>
              </a:rPr>
              <a:t>?</a:t>
            </a:r>
            <a:r>
              <a:rPr lang="en-US" sz="3200" dirty="0">
                <a:solidFill>
                  <a:schemeClr val="tx1"/>
                </a:solidFill>
              </a:rPr>
              <a:t/>
            </a:r>
            <a:br>
              <a:rPr lang="en-US" sz="3200" dirty="0">
                <a:solidFill>
                  <a:schemeClr val="tx1"/>
                </a:solidFill>
              </a:rPr>
            </a:br>
            <a:r>
              <a:rPr lang="en-US" sz="2000" dirty="0">
                <a:solidFill>
                  <a:schemeClr val="accent2">
                    <a:lumMod val="60000"/>
                    <a:lumOff val="40000"/>
                  </a:schemeClr>
                </a:solidFill>
              </a:rPr>
              <a:t>What does the PSNC classroom look like? </a:t>
            </a:r>
            <a:endParaRPr lang="en-US" sz="2000" i="1" dirty="0">
              <a:solidFill>
                <a:schemeClr val="tx1"/>
              </a:solidFill>
            </a:endParaRPr>
          </a:p>
        </p:txBody>
      </p:sp>
      <p:sp>
        <p:nvSpPr>
          <p:cNvPr id="29699" name="Rectangle 3"/>
          <p:cNvSpPr>
            <a:spLocks noGrp="1" noChangeArrowheads="1"/>
          </p:cNvSpPr>
          <p:nvPr>
            <p:ph type="body" idx="1"/>
          </p:nvPr>
        </p:nvSpPr>
        <p:spPr>
          <a:xfrm>
            <a:off x="1847528" y="2240868"/>
            <a:ext cx="8532812" cy="3350890"/>
          </a:xfrm>
        </p:spPr>
        <p:txBody>
          <a:bodyPr/>
          <a:lstStyle/>
          <a:p>
            <a:pPr marL="514350" indent="-514350" eaLnBrk="1" hangingPunct="1">
              <a:spcAft>
                <a:spcPct val="25000"/>
              </a:spcAft>
              <a:buFont typeface="Wingdings" pitchFamily="2" charset="2"/>
              <a:buAutoNum type="arabicPeriod" startAt="2"/>
              <a:defRPr/>
            </a:pPr>
            <a:r>
              <a:rPr lang="ru-RU" sz="3600" dirty="0">
                <a:effectLst>
                  <a:outerShdw blurRad="38100" dist="38100" dir="2700000" algn="tl">
                    <a:srgbClr val="000000"/>
                  </a:outerShdw>
                </a:effectLst>
              </a:rPr>
              <a:t>В середине помещения расположен стол для написания контрольных, самостоятельных и оценочных </a:t>
            </a:r>
            <a:r>
              <a:rPr lang="ru-RU" sz="3600" dirty="0">
                <a:effectLst>
                  <a:outerShdw blurRad="38100" dist="38100" dir="2700000" algn="tl">
                    <a:srgbClr val="000000"/>
                  </a:outerShdw>
                </a:effectLst>
              </a:rPr>
              <a:t>работ.</a:t>
            </a:r>
            <a:r>
              <a:rPr lang="en-US" sz="3600" dirty="0">
                <a:effectLst>
                  <a:outerShdw blurRad="38100" dist="38100" dir="2700000" algn="tl">
                    <a:srgbClr val="000000"/>
                  </a:outerShdw>
                </a:effectLst>
              </a:rPr>
              <a:t/>
            </a:r>
            <a:br>
              <a:rPr lang="en-US" sz="3600" dirty="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Table in the middle of the classroom for taking tests and grading lessons.</a:t>
            </a:r>
          </a:p>
        </p:txBody>
      </p:sp>
      <p:sp>
        <p:nvSpPr>
          <p:cNvPr id="15366"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par>
                          <p:cTn id="10" fill="hold" nodeType="with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Effect transition="in" filter="fade">
                                      <p:cBhvr>
                                        <p:cTn id="13" dur="1000">
                                          <p:stCondLst>
                                            <p:cond delay="0"/>
                                          </p:stCondLst>
                                        </p:cTn>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smtClean="0"/>
              <a:t>02-2023</a:t>
            </a:r>
            <a:endParaRPr lang="en-US" altLang="en-US" sz="1400"/>
          </a:p>
        </p:txBody>
      </p:sp>
      <p:sp>
        <p:nvSpPr>
          <p:cNvPr id="5" name="Slide Number Placeholder 4"/>
          <p:cNvSpPr>
            <a:spLocks noGrp="1"/>
          </p:cNvSpPr>
          <p:nvPr>
            <p:ph type="sldNum" sz="quarter" idx="12"/>
          </p:nvPr>
        </p:nvSpPr>
        <p:spPr/>
        <p:txBody>
          <a:bodyPr/>
          <a:lstStyle>
            <a:lvl1pPr marL="342900" indent="-342900"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fld id="{428EA2CB-E087-4037-B194-9A3CCE665E8E}" type="slidenum">
              <a:rPr lang="en-US" altLang="en-US" sz="1400">
                <a:latin typeface="Arial" charset="0"/>
              </a:rPr>
              <a:pPr lvl="1" eaLnBrk="1" hangingPunct="1"/>
              <a:t>7</a:t>
            </a:fld>
            <a:endParaRPr lang="en-US" altLang="en-US" sz="1400"/>
          </a:p>
        </p:txBody>
      </p:sp>
      <p:sp>
        <p:nvSpPr>
          <p:cNvPr id="399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Char char="–"/>
              <a:defRPr sz="2800">
                <a:solidFill>
                  <a:schemeClr val="tx1"/>
                </a:solidFill>
                <a:latin typeface="Times New Roman" pitchFamily="18" charset="0"/>
              </a:defRPr>
            </a:lvl2pPr>
            <a:lvl3pPr marL="1143000" indent="-228600" eaLnBrk="0" hangingPunct="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00000"/>
              </a:lnSpc>
              <a:spcBef>
                <a:spcPct val="0"/>
              </a:spcBef>
              <a:buClrTx/>
              <a:buSzTx/>
              <a:buFontTx/>
              <a:buNone/>
            </a:pPr>
            <a:r>
              <a:rPr lang="en-US" altLang="en-US" sz="1400"/>
              <a:t>iTeenChallenge.org   Course T505.16</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523" y="0"/>
            <a:ext cx="6368955" cy="6857999"/>
          </a:xfrm>
          <a:prstGeom prst="rect">
            <a:avLst/>
          </a:prstGeom>
        </p:spPr>
      </p:pic>
    </p:spTree>
    <p:extLst>
      <p:ext uri="{BB962C8B-B14F-4D97-AF65-F5344CB8AC3E}">
        <p14:creationId xmlns:p14="http://schemas.microsoft.com/office/powerpoint/2010/main" val="2070238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nSpc>
                <a:spcPct val="100000"/>
              </a:lnSpc>
              <a:spcBef>
                <a:spcPct val="0"/>
              </a:spcBef>
              <a:buClrTx/>
              <a:buSzTx/>
              <a:buFontTx/>
              <a:buNone/>
            </a:pPr>
            <a:r>
              <a:rPr lang="en-US" altLang="en-US" sz="1400" smtClean="0"/>
              <a:t>02-2023</a:t>
            </a:r>
            <a:endParaRPr lang="en-US" altLang="en-US" sz="1400"/>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lvl="1">
              <a:spcBef>
                <a:spcPct val="0"/>
              </a:spcBef>
              <a:buClrTx/>
              <a:buFontTx/>
              <a:buNone/>
            </a:pPr>
            <a:fld id="{0373C632-5080-4823-80D5-ABFF83937965}" type="slidenum">
              <a:rPr lang="en-US" altLang="en-US" sz="1400">
                <a:latin typeface="Arial" charset="0"/>
              </a:rPr>
              <a:pPr lvl="1">
                <a:spcBef>
                  <a:spcPct val="0"/>
                </a:spcBef>
                <a:buClrTx/>
                <a:buFontTx/>
                <a:buNone/>
              </a:pPr>
              <a:t>8</a:t>
            </a:fld>
            <a:endParaRPr lang="en-US" altLang="en-US" sz="1400"/>
          </a:p>
        </p:txBody>
      </p:sp>
      <p:sp>
        <p:nvSpPr>
          <p:cNvPr id="1741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Clr>
                <a:schemeClr val="tx2"/>
              </a:buClr>
              <a:buSzPct val="75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rgbClr val="00CCFF"/>
              </a:buClr>
              <a:buSzPct val="65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nSpc>
                <a:spcPct val="100000"/>
              </a:lnSpc>
              <a:spcBef>
                <a:spcPct val="0"/>
              </a:spcBef>
              <a:buClrTx/>
              <a:buSzTx/>
              <a:buFontTx/>
              <a:buNone/>
            </a:pPr>
            <a:r>
              <a:rPr lang="en-US" altLang="en-US" sz="1400"/>
              <a:t>iTeenChallenge.org   Course T505.16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523" y="0"/>
            <a:ext cx="6368955" cy="6858000"/>
          </a:xfrm>
          <a:prstGeom prst="rect">
            <a:avLst/>
          </a:prstGeom>
        </p:spPr>
      </p:pic>
    </p:spTree>
    <p:extLst>
      <p:ext uri="{BB962C8B-B14F-4D97-AF65-F5344CB8AC3E}">
        <p14:creationId xmlns:p14="http://schemas.microsoft.com/office/powerpoint/2010/main" val="2227248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smtClean="0"/>
              <a:t>02-2023</a:t>
            </a:r>
            <a:endParaRPr lang="en-US" altLang="en-US" sz="1400"/>
          </a:p>
        </p:txBody>
      </p:sp>
      <p:sp>
        <p:nvSpPr>
          <p:cNvPr id="5" name="Slide Number Placeholder 5"/>
          <p:cNvSpPr>
            <a:spLocks noGrp="1"/>
          </p:cNvSpPr>
          <p:nvPr>
            <p:ph type="sldNum" sz="quarter" idx="12"/>
          </p:nvPr>
        </p:nvSpPr>
        <p:spPr/>
        <p:txBody>
          <a:bodyPr/>
          <a:lstStyle/>
          <a:p>
            <a:pPr lvl="1">
              <a:defRPr/>
            </a:pPr>
            <a:fld id="{0A729D40-3D95-4587-9661-17F6F194A47B}" type="slidenum">
              <a:rPr lang="en-US"/>
              <a:pPr lvl="1">
                <a:defRPr/>
              </a:pPr>
              <a:t>9</a:t>
            </a:fld>
            <a:endParaRPr lang="en-US">
              <a:latin typeface="Times New Roman" pitchFamily="18" charset="0"/>
            </a:endParaRPr>
          </a:p>
        </p:txBody>
      </p:sp>
      <p:sp>
        <p:nvSpPr>
          <p:cNvPr id="29699" name="Rectangle 3"/>
          <p:cNvSpPr>
            <a:spLocks noGrp="1" noChangeArrowheads="1"/>
          </p:cNvSpPr>
          <p:nvPr>
            <p:ph type="body" idx="1"/>
          </p:nvPr>
        </p:nvSpPr>
        <p:spPr>
          <a:xfrm>
            <a:off x="1811338" y="692696"/>
            <a:ext cx="8532812" cy="5331110"/>
          </a:xfrm>
        </p:spPr>
        <p:txBody>
          <a:bodyPr/>
          <a:lstStyle/>
          <a:p>
            <a:pPr marL="457200" indent="-457200" eaLnBrk="1" hangingPunct="1">
              <a:spcAft>
                <a:spcPct val="25000"/>
              </a:spcAft>
              <a:buNone/>
              <a:defRPr/>
            </a:pPr>
            <a:r>
              <a:rPr lang="pt-BR" dirty="0" smtClean="0">
                <a:solidFill>
                  <a:schemeClr val="accent2">
                    <a:lumMod val="60000"/>
                    <a:lumOff val="40000"/>
                  </a:schemeClr>
                </a:solidFill>
                <a:effectLst>
                  <a:outerShdw blurRad="38100" dist="38100" dir="2700000" algn="tl">
                    <a:srgbClr val="000000"/>
                  </a:outerShdw>
                </a:effectLst>
              </a:rPr>
              <a:t>3</a:t>
            </a:r>
            <a:r>
              <a:rPr lang="pt-BR" dirty="0">
                <a:solidFill>
                  <a:schemeClr val="accent2">
                    <a:lumMod val="60000"/>
                    <a:lumOff val="40000"/>
                  </a:schemeClr>
                </a:solidFill>
                <a:effectLst>
                  <a:outerShdw blurRad="38100" dist="38100" dir="2700000" algn="tl">
                    <a:srgbClr val="000000"/>
                  </a:outerShdw>
                </a:effectLst>
              </a:rPr>
              <a:t>. </a:t>
            </a:r>
            <a:r>
              <a:rPr lang="ru-RU" dirty="0">
                <a:effectLst>
                  <a:outerShdw blurRad="38100" dist="38100" dir="2700000" algn="tl">
                    <a:srgbClr val="000000"/>
                  </a:outerShdw>
                </a:effectLst>
              </a:rPr>
              <a:t>Библиотечные полки для книг, используемых на ИЗНХ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pt-BR" sz="2400" dirty="0">
                <a:solidFill>
                  <a:schemeClr val="accent2">
                    <a:lumMod val="60000"/>
                    <a:lumOff val="40000"/>
                  </a:schemeClr>
                </a:solidFill>
                <a:effectLst>
                  <a:outerShdw blurRad="38100" dist="38100" dir="2700000" algn="tl">
                    <a:srgbClr val="000000"/>
                  </a:outerShdw>
                </a:effectLst>
              </a:rPr>
              <a:t>Library </a:t>
            </a:r>
            <a:r>
              <a:rPr lang="pt-BR" sz="2400" dirty="0">
                <a:solidFill>
                  <a:schemeClr val="accent2">
                    <a:lumMod val="60000"/>
                    <a:lumOff val="40000"/>
                  </a:schemeClr>
                </a:solidFill>
                <a:effectLst>
                  <a:outerShdw blurRad="38100" dist="38100" dir="2700000" algn="tl">
                    <a:srgbClr val="000000"/>
                  </a:outerShdw>
                </a:effectLst>
              </a:rPr>
              <a:t>book </a:t>
            </a:r>
            <a:r>
              <a:rPr lang="pt-BR" sz="2400" dirty="0">
                <a:solidFill>
                  <a:schemeClr val="accent2">
                    <a:lumMod val="60000"/>
                    <a:lumOff val="40000"/>
                  </a:schemeClr>
                </a:solidFill>
                <a:effectLst>
                  <a:outerShdw blurRad="38100" dist="38100" dir="2700000" algn="tl">
                    <a:srgbClr val="000000"/>
                  </a:outerShdw>
                </a:effectLst>
              </a:rPr>
              <a:t>shelves</a:t>
            </a:r>
            <a:r>
              <a:rPr lang="ru-RU" sz="2400" dirty="0">
                <a:effectLst>
                  <a:outerShdw blurRad="38100" dist="38100" dir="2700000" algn="tl">
                    <a:srgbClr val="000000"/>
                  </a:outerShdw>
                </a:effectLst>
              </a:rPr>
              <a:t>.</a:t>
            </a:r>
            <a:endParaRPr lang="en-US" sz="2400" dirty="0">
              <a:effectLst>
                <a:outerShdw blurRad="38100" dist="38100" dir="2700000" algn="tl">
                  <a:srgbClr val="000000"/>
                </a:outerShdw>
              </a:effectLst>
            </a:endParaRPr>
          </a:p>
          <a:p>
            <a:pPr marL="457200" indent="-457200" eaLnBrk="1" hangingPunct="1">
              <a:spcAft>
                <a:spcPct val="25000"/>
              </a:spcAft>
              <a:buNone/>
              <a:defRPr/>
            </a:pPr>
            <a:endParaRPr lang="pt-BR" sz="2400" dirty="0">
              <a:effectLst>
                <a:outerShdw blurRad="38100" dist="38100" dir="2700000" algn="tl">
                  <a:srgbClr val="000000"/>
                </a:outerShdw>
              </a:effectLst>
            </a:endParaRPr>
          </a:p>
          <a:p>
            <a:pPr marL="457200" indent="-457200" eaLnBrk="1" hangingPunct="1">
              <a:spcAft>
                <a:spcPct val="25000"/>
              </a:spcAft>
              <a:buNone/>
              <a:defRPr/>
            </a:pPr>
            <a:r>
              <a:rPr lang="en-US" dirty="0" smtClean="0">
                <a:solidFill>
                  <a:schemeClr val="accent2">
                    <a:lumMod val="60000"/>
                    <a:lumOff val="40000"/>
                  </a:schemeClr>
                </a:solidFill>
                <a:effectLst>
                  <a:outerShdw blurRad="38100" dist="38100" dir="2700000" algn="tl">
                    <a:srgbClr val="000000"/>
                  </a:outerShdw>
                </a:effectLst>
              </a:rPr>
              <a:t>4. 	</a:t>
            </a:r>
            <a:r>
              <a:rPr lang="ru-RU" dirty="0" smtClean="0">
                <a:effectLst>
                  <a:outerShdw blurRad="38100" dist="38100" dir="2700000" algn="tl">
                    <a:srgbClr val="000000"/>
                  </a:outerShdw>
                </a:effectLst>
              </a:rPr>
              <a:t>Шкаф для хранения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папок с материалами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ru-RU" dirty="0" smtClean="0">
                <a:effectLst>
                  <a:outerShdw blurRad="38100" dist="38100" dir="2700000" algn="tl">
                    <a:srgbClr val="000000"/>
                  </a:outerShdw>
                </a:effectLst>
              </a:rPr>
              <a:t>для студентов.</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400" dirty="0">
                <a:solidFill>
                  <a:schemeClr val="accent2">
                    <a:lumMod val="60000"/>
                    <a:lumOff val="40000"/>
                  </a:schemeClr>
                </a:solidFill>
                <a:effectLst>
                  <a:outerShdw blurRad="38100" dist="38100" dir="2700000" algn="tl">
                    <a:srgbClr val="000000"/>
                  </a:outerShdw>
                </a:effectLst>
              </a:rPr>
              <a:t>File cabinet for student materials.</a:t>
            </a:r>
            <a:endParaRPr lang="en-US" sz="2400" i="1" dirty="0">
              <a:effectLst>
                <a:outerShdw blurRad="38100" dist="38100" dir="2700000" algn="tl">
                  <a:srgbClr val="000000"/>
                </a:outerShdw>
              </a:effectLst>
            </a:endParaRP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400"/>
              <a:t>iTeenChallenge.org   Course T505.16</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l="-375" t="16750" r="375" b="35818"/>
          <a:stretch>
            <a:fillRect/>
          </a:stretch>
        </p:blipFill>
        <p:spPr bwMode="auto">
          <a:xfrm>
            <a:off x="6626226" y="2240869"/>
            <a:ext cx="4041775"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stCondLst>
                                            <p:cond delay="0"/>
                                          </p:stCondLst>
                                        </p:cTn>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theme/theme1.xml><?xml version="1.0" encoding="utf-8"?>
<a:theme xmlns:a="http://schemas.openxmlformats.org/drawingml/2006/main" name="Training">
  <a:themeElements>
    <a:clrScheme name="Training 6">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FFFFFF"/>
      </a:hlink>
      <a:folHlink>
        <a:srgbClr val="CC6600"/>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
      <a:clrScheme name="Training 6">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FFFFFF"/>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9278</TotalTime>
  <Words>2257</Words>
  <Application>Microsoft Office PowerPoint</Application>
  <PresentationFormat>Widescreen</PresentationFormat>
  <Paragraphs>243</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Times New Roman</vt:lpstr>
      <vt:lpstr>Verdana</vt:lpstr>
      <vt:lpstr>Wingdings</vt:lpstr>
      <vt:lpstr>Training</vt:lpstr>
      <vt:lpstr>Организация и проведение ИЗНХ Operating the PSNC Classes</vt:lpstr>
      <vt:lpstr>Твой подарок ИЗНХ Your PSNC gift</vt:lpstr>
      <vt:lpstr>A. Как выглядит классная комната для ИЗНХ? What does the PSNC classroom look like? </vt:lpstr>
      <vt:lpstr>PowerPoint Presentation</vt:lpstr>
      <vt:lpstr>PowerPoint Presentation</vt:lpstr>
      <vt:lpstr>A. Как выглядит классная комната для ИЗНХ? What does the PSNC classroom look like? </vt:lpstr>
      <vt:lpstr>PowerPoint Presentation</vt:lpstr>
      <vt:lpstr>PowerPoint Presentation</vt:lpstr>
      <vt:lpstr>PowerPoint Presentation</vt:lpstr>
      <vt:lpstr>PowerPoint Presentation</vt:lpstr>
      <vt:lpstr>Б. Как начинается урок ИЗНХ каждый день? How does the PSNC class start each day? </vt:lpstr>
      <vt:lpstr>Б. Как начинается урок ИЗНХ каждый день? How does the PSNC class start each day? </vt:lpstr>
      <vt:lpstr>B. Стандартный процесс работы на занятии по ИЗНХ  Regular activities in the PSNC class time</vt:lpstr>
      <vt:lpstr>PowerPoint Presentation</vt:lpstr>
      <vt:lpstr>PowerPoint Presentation</vt:lpstr>
      <vt:lpstr>PowerPoint Presentation</vt:lpstr>
      <vt:lpstr>Г. Первый день ИЗНХ для студента – новичка  First day in the PSNC classroom for a new student</vt:lpstr>
      <vt:lpstr>Г. Первый день ИЗНХ для студента – новичка  First day in the PSNC classroom for a new student</vt:lpstr>
      <vt:lpstr>Г. Первый день ИЗНХ для студента – новичка  First day in the PSNC classroom for a new student</vt:lpstr>
      <vt:lpstr>Г. Первый день ИЗНХ для студента – новичка  First day in the PSNC classroom for a new student</vt:lpstr>
      <vt:lpstr>PowerPoint Presentation</vt:lpstr>
      <vt:lpstr>Г. Первый день ИЗНХ для студента – новичка  First day in the PSNC classroom for a new student</vt:lpstr>
      <vt:lpstr>Г. Первый день ИЗНХ для студента – новичка  First day in the PSNC classroom for a new student</vt:lpstr>
      <vt:lpstr>Г. Первый день ИЗНХ для студента – новичка  First day in the PSNC classroom for a new student</vt:lpstr>
      <vt:lpstr>PowerPoint Presentation</vt:lpstr>
      <vt:lpstr>PowerPoint Presentation</vt:lpstr>
      <vt:lpstr>Д. Последующие дни ИЗНХ для студента – новичка  Next days in the PSNC classroom for a new student </vt:lpstr>
      <vt:lpstr>PowerPoint Presentation</vt:lpstr>
      <vt:lpstr>PowerPoint Presentation</vt:lpstr>
      <vt:lpstr>PowerPoint Presentation</vt:lpstr>
      <vt:lpstr>PowerPoint Presentation</vt:lpstr>
      <vt:lpstr>E. Работа преподавателя после уроков ИЗНХ (каждый день)  Teacher’s work after PSNC class each day</vt:lpstr>
      <vt:lpstr>PowerPoint Presentation</vt:lpstr>
      <vt:lpstr>PowerPoint Presentation</vt:lpstr>
      <vt:lpstr>PowerPoint Presentation</vt:lpstr>
      <vt:lpstr>PowerPoint Presentation</vt:lpstr>
      <vt:lpstr>10. Постарайтесь оценить все работы студентов до начала следующего занятия. Своевременная реакция преподавателя очень важна для студентов.  Make every effort to get all grading of student papers completed before the next class session.   Immediate feedback is very helpful to the students.  </vt:lpstr>
      <vt:lpstr>Для получения дополнительной информации о ежедневной работе преподавателя по курсу ИЗНХ For more information on the daily work of the teacher in the PSNC </vt:lpstr>
      <vt:lpstr>Ваш подарок ИЗНХ студентам  Your PSNC gift to your students</vt:lpstr>
      <vt:lpstr>Не такие ИЗНХ! Not this PSNC!</vt:lpstr>
      <vt:lpstr>Вопросы для обсуждения Questions for discussion </vt:lpstr>
      <vt:lpstr>Контактная информация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dc:creator>
  <cp:lastModifiedBy>Dave Batty</cp:lastModifiedBy>
  <cp:revision>118</cp:revision>
  <cp:lastPrinted>2010-04-14T17:20:46Z</cp:lastPrinted>
  <dcterms:created xsi:type="dcterms:W3CDTF">1601-01-01T00:00:00Z</dcterms:created>
  <dcterms:modified xsi:type="dcterms:W3CDTF">2023-02-08T19:31:30Z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